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842" r:id="rId3"/>
    <p:sldId id="2844" r:id="rId5"/>
    <p:sldId id="309" r:id="rId6"/>
    <p:sldId id="2846" r:id="rId7"/>
    <p:sldId id="293" r:id="rId8"/>
    <p:sldId id="2848" r:id="rId9"/>
    <p:sldId id="288" r:id="rId10"/>
    <p:sldId id="322" r:id="rId11"/>
    <p:sldId id="286" r:id="rId12"/>
    <p:sldId id="301" r:id="rId13"/>
    <p:sldId id="285" r:id="rId14"/>
    <p:sldId id="295" r:id="rId15"/>
    <p:sldId id="2868" r:id="rId16"/>
    <p:sldId id="2860" r:id="rId17"/>
    <p:sldId id="2869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EA09F297-3A74-4B2B-BBBF-AB409139738A}">
          <p14:sldIdLst>
            <p14:sldId id="2842"/>
          </p14:sldIdLst>
        </p14:section>
        <p14:section name="目录页" id="{BA6E12AB-EDF1-4FC3-804E-C28E743A09E9}">
          <p14:sldIdLst>
            <p14:sldId id="2844"/>
            <p14:sldId id="309"/>
          </p14:sldIdLst>
        </p14:section>
        <p14:section name="第一部分" id="{58C6E864-7173-456B-A0CA-26516609B142}">
          <p14:sldIdLst>
            <p14:sldId id="2846"/>
            <p14:sldId id="293"/>
            <p14:sldId id="2848"/>
          </p14:sldIdLst>
        </p14:section>
        <p14:section name="第二部分" id="{DF17EBEC-0B32-491C-90F5-A6FAE4188899}">
          <p14:sldIdLst>
            <p14:sldId id="288"/>
            <p14:sldId id="322"/>
          </p14:sldIdLst>
        </p14:section>
        <p14:section name="第三部分" id="{06BAB612-D049-4A23-B5FA-7C624D8DD9A0}">
          <p14:sldIdLst>
            <p14:sldId id="286"/>
            <p14:sldId id="301"/>
          </p14:sldIdLst>
        </p14:section>
        <p14:section name="第四部分" id="{692BA907-3915-46A3-8508-F2817EC0DD07}">
          <p14:sldIdLst>
            <p14:sldId id="285"/>
            <p14:sldId id="295"/>
            <p14:sldId id="2860"/>
            <p14:sldId id="2868"/>
          </p14:sldIdLst>
        </p14:section>
        <p14:section name="结尾页" id="{25F0BD92-CB71-4F5E-8F6F-75A892A4B905}">
          <p14:sldIdLst>
            <p14:sldId id="2869"/>
          </p14:sldIdLst>
        </p14:section>
        <p14:section name="二维码" id="{00F16D85-91DF-44B2-BD4D-9C2172B66707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7A9"/>
    <a:srgbClr val="7C999C"/>
    <a:srgbClr val="91A9AB"/>
    <a:srgbClr val="E2EAF4"/>
    <a:srgbClr val="282E34"/>
    <a:srgbClr val="3EDF86"/>
    <a:srgbClr val="4EE08F"/>
    <a:srgbClr val="585EE6"/>
    <a:srgbClr val="8786FC"/>
    <a:srgbClr val="415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4" autoAdjust="0"/>
    <p:restoredTop sz="96189" autoAdjust="0"/>
  </p:normalViewPr>
  <p:slideViewPr>
    <p:cSldViewPr snapToGrid="0">
      <p:cViewPr>
        <p:scale>
          <a:sx n="25" d="100"/>
          <a:sy n="25" d="100"/>
        </p:scale>
        <p:origin x="2506" y="1910"/>
      </p:cViewPr>
      <p:guideLst>
        <p:guide orient="horz" pos="346"/>
        <p:guide pos="422"/>
        <p:guide pos="7285"/>
        <p:guide orient="horz" pos="3860"/>
        <p:guide pos="540"/>
      </p:guideLst>
    </p:cSldViewPr>
  </p:slid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467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576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9" Type="http://schemas.microsoft.com/office/2011/relationships/chartColorStyle" Target="colors1.xml"/><Relationship Id="rId8" Type="http://schemas.microsoft.com/office/2011/relationships/chartStyle" Target="style1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31721225929688"/>
          <c:y val="0.156591098104323"/>
          <c:w val="0.953655754814062"/>
          <c:h val="0.7041146468778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企业活动</c:v>
                </c:pt>
                <c:pt idx="1">
                  <c:v>人员招聘</c:v>
                </c:pt>
                <c:pt idx="2">
                  <c:v>员工培训</c:v>
                </c:pt>
                <c:pt idx="3">
                  <c:v>薪酬管理</c:v>
                </c:pt>
                <c:pt idx="4">
                  <c:v>绩效考核</c:v>
                </c:pt>
                <c:pt idx="5">
                  <c:v>人事管理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7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企业活动</c:v>
                </c:pt>
                <c:pt idx="1">
                  <c:v>人员招聘</c:v>
                </c:pt>
                <c:pt idx="2">
                  <c:v>员工培训</c:v>
                </c:pt>
                <c:pt idx="3">
                  <c:v>薪酬管理</c:v>
                </c:pt>
                <c:pt idx="4">
                  <c:v>绩效考核</c:v>
                </c:pt>
                <c:pt idx="5">
                  <c:v>人事管理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68</c:v>
                </c:pt>
                <c:pt idx="1">
                  <c:v>75</c:v>
                </c:pt>
                <c:pt idx="2">
                  <c:v>80</c:v>
                </c:pt>
                <c:pt idx="3">
                  <c:v>65</c:v>
                </c:pt>
                <c:pt idx="4">
                  <c:v>80</c:v>
                </c:pt>
                <c:pt idx="5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1"/>
        <c:overlap val="100"/>
        <c:axId val="580743440"/>
        <c:axId val="580755504"/>
      </c:barChart>
      <c:catAx>
        <c:axId val="58074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80755504"/>
        <c:crosses val="autoZero"/>
        <c:auto val="1"/>
        <c:lblAlgn val="ctr"/>
        <c:lblOffset val="100"/>
        <c:noMultiLvlLbl val="0"/>
      </c:catAx>
      <c:valAx>
        <c:axId val="580755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8074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A8753-2943-4FCA-9B69-3669FC2BB3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6DDB-E63C-43FD-AE5D-72524AC4F8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44AA-2C54-41A3-8923-BA3F20F832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388F6-DACC-49FD-968D-E4ADCCE8326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388F6-DACC-49FD-968D-E4ADCCE832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388F6-DACC-49FD-968D-E4ADCCE832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388F6-DACC-49FD-968D-E4ADCCE832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388F6-DACC-49FD-968D-E4ADCCE832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388F6-DACC-49FD-968D-E4ADCCE832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388F6-DACC-49FD-968D-E4ADCCE832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388F6-DACC-49FD-968D-E4ADCCE832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388F6-DACC-49FD-968D-E4ADCCE832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-68384057" y="-34551257"/>
            <a:ext cx="1045028" cy="13062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80075314" y="34485943"/>
            <a:ext cx="1959429" cy="19594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  <a:effectLst>
            <a:outerShdw blurRad="203200" dir="2700000" algn="ctr" rotWithShape="0">
              <a:srgbClr val="C0C7C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omic Sans MS" panose="030F0702030302020204" charset="0"/>
              <a:ea typeface="Comic Sans MS" panose="030F0702030302020204" charset="0"/>
            </a:endParaRPr>
          </a:p>
        </p:txBody>
      </p:sp>
      <p:sp>
        <p:nvSpPr>
          <p:cNvPr id="3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  <a:effectLst>
            <a:outerShdw blurRad="203200" dir="2700000" algn="ctr" rotWithShape="0">
              <a:srgbClr val="C0C7C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omic Sans MS" panose="030F0702030302020204" charset="0"/>
              <a:ea typeface="Comic Sans MS" panose="030F07020303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7.png"/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21.png"/><Relationship Id="rId3" Type="http://schemas.microsoft.com/office/2007/relationships/hdphoto" Target="../media/image6.wdp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35.jpeg"/><Relationship Id="rId7" Type="http://schemas.openxmlformats.org/officeDocument/2006/relationships/image" Target="../media/image27.png"/><Relationship Id="rId6" Type="http://schemas.openxmlformats.org/officeDocument/2006/relationships/image" Target="../media/image14.png"/><Relationship Id="rId5" Type="http://schemas.openxmlformats.org/officeDocument/2006/relationships/image" Target="../media/image16.svg"/><Relationship Id="rId4" Type="http://schemas.openxmlformats.org/officeDocument/2006/relationships/image" Target="../media/image39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microsoft.com/office/2007/relationships/hdphoto" Target="../media/image6.wdp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05.xml"/><Relationship Id="rId8" Type="http://schemas.openxmlformats.org/officeDocument/2006/relationships/tags" Target="../tags/tag504.xml"/><Relationship Id="rId7" Type="http://schemas.openxmlformats.org/officeDocument/2006/relationships/image" Target="../media/image2.png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0" Type="http://schemas.openxmlformats.org/officeDocument/2006/relationships/notesSlide" Target="../notesSlides/notesSlide9.xml"/><Relationship Id="rId3" Type="http://schemas.openxmlformats.org/officeDocument/2006/relationships/tags" Target="../tags/tag500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513.xml"/><Relationship Id="rId27" Type="http://schemas.openxmlformats.org/officeDocument/2006/relationships/image" Target="../media/image43.png"/><Relationship Id="rId26" Type="http://schemas.openxmlformats.org/officeDocument/2006/relationships/tags" Target="../tags/tag512.xml"/><Relationship Id="rId25" Type="http://schemas.openxmlformats.org/officeDocument/2006/relationships/image" Target="../media/image42.png"/><Relationship Id="rId24" Type="http://schemas.openxmlformats.org/officeDocument/2006/relationships/tags" Target="../tags/tag511.xml"/><Relationship Id="rId23" Type="http://schemas.openxmlformats.org/officeDocument/2006/relationships/tags" Target="../tags/tag510.xml"/><Relationship Id="rId22" Type="http://schemas.openxmlformats.org/officeDocument/2006/relationships/image" Target="../media/image41.jpeg"/><Relationship Id="rId21" Type="http://schemas.openxmlformats.org/officeDocument/2006/relationships/image" Target="../media/image17.svg"/><Relationship Id="rId20" Type="http://schemas.openxmlformats.org/officeDocument/2006/relationships/image" Target="../media/image40.png"/><Relationship Id="rId2" Type="http://schemas.openxmlformats.org/officeDocument/2006/relationships/tags" Target="../tags/tag499.xml"/><Relationship Id="rId19" Type="http://schemas.openxmlformats.org/officeDocument/2006/relationships/image" Target="../media/image11.svg"/><Relationship Id="rId18" Type="http://schemas.openxmlformats.org/officeDocument/2006/relationships/image" Target="../media/image21.png"/><Relationship Id="rId17" Type="http://schemas.openxmlformats.org/officeDocument/2006/relationships/tags" Target="../tags/tag509.xml"/><Relationship Id="rId16" Type="http://schemas.openxmlformats.org/officeDocument/2006/relationships/tags" Target="../tags/tag508.xml"/><Relationship Id="rId15" Type="http://schemas.microsoft.com/office/2007/relationships/hdphoto" Target="../media/image4.wdp"/><Relationship Id="rId14" Type="http://schemas.openxmlformats.org/officeDocument/2006/relationships/image" Target="../media/image3.png"/><Relationship Id="rId13" Type="http://schemas.openxmlformats.org/officeDocument/2006/relationships/tags" Target="../tags/tag507.xml"/><Relationship Id="rId12" Type="http://schemas.microsoft.com/office/2007/relationships/hdphoto" Target="../media/image6.wdp"/><Relationship Id="rId11" Type="http://schemas.openxmlformats.org/officeDocument/2006/relationships/image" Target="../media/image10.png"/><Relationship Id="rId10" Type="http://schemas.openxmlformats.org/officeDocument/2006/relationships/tags" Target="../tags/tag506.xml"/><Relationship Id="rId1" Type="http://schemas.openxmlformats.org/officeDocument/2006/relationships/tags" Target="../tags/tag49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image" Target="../media/image35.jpeg"/><Relationship Id="rId7" Type="http://schemas.openxmlformats.org/officeDocument/2006/relationships/image" Target="../media/image18.svg"/><Relationship Id="rId6" Type="http://schemas.openxmlformats.org/officeDocument/2006/relationships/image" Target="../media/image44.png"/><Relationship Id="rId52" Type="http://schemas.openxmlformats.org/officeDocument/2006/relationships/notesSlide" Target="../notesSlides/notesSlide10.xml"/><Relationship Id="rId51" Type="http://schemas.openxmlformats.org/officeDocument/2006/relationships/slideLayout" Target="../slideLayouts/slideLayout2.xml"/><Relationship Id="rId50" Type="http://schemas.openxmlformats.org/officeDocument/2006/relationships/image" Target="../media/image21.png"/><Relationship Id="rId5" Type="http://schemas.microsoft.com/office/2007/relationships/hdphoto" Target="../media/image6.wdp"/><Relationship Id="rId49" Type="http://schemas.openxmlformats.org/officeDocument/2006/relationships/image" Target="../media/image48.png"/><Relationship Id="rId48" Type="http://schemas.openxmlformats.org/officeDocument/2006/relationships/tags" Target="../tags/tag547.xml"/><Relationship Id="rId47" Type="http://schemas.openxmlformats.org/officeDocument/2006/relationships/tags" Target="../tags/tag546.xml"/><Relationship Id="rId46" Type="http://schemas.openxmlformats.org/officeDocument/2006/relationships/tags" Target="../tags/tag545.xml"/><Relationship Id="rId45" Type="http://schemas.openxmlformats.org/officeDocument/2006/relationships/tags" Target="../tags/tag544.xml"/><Relationship Id="rId44" Type="http://schemas.openxmlformats.org/officeDocument/2006/relationships/tags" Target="../tags/tag543.xml"/><Relationship Id="rId43" Type="http://schemas.openxmlformats.org/officeDocument/2006/relationships/tags" Target="../tags/tag542.xml"/><Relationship Id="rId42" Type="http://schemas.openxmlformats.org/officeDocument/2006/relationships/tags" Target="../tags/tag541.xml"/><Relationship Id="rId41" Type="http://schemas.openxmlformats.org/officeDocument/2006/relationships/tags" Target="../tags/tag540.xml"/><Relationship Id="rId40" Type="http://schemas.openxmlformats.org/officeDocument/2006/relationships/tags" Target="../tags/tag539.xml"/><Relationship Id="rId4" Type="http://schemas.openxmlformats.org/officeDocument/2006/relationships/image" Target="../media/image10.png"/><Relationship Id="rId39" Type="http://schemas.openxmlformats.org/officeDocument/2006/relationships/image" Target="../media/image21.svg"/><Relationship Id="rId38" Type="http://schemas.openxmlformats.org/officeDocument/2006/relationships/image" Target="../media/image47.png"/><Relationship Id="rId37" Type="http://schemas.openxmlformats.org/officeDocument/2006/relationships/tags" Target="../tags/tag538.xml"/><Relationship Id="rId36" Type="http://schemas.openxmlformats.org/officeDocument/2006/relationships/tags" Target="../tags/tag537.xml"/><Relationship Id="rId35" Type="http://schemas.openxmlformats.org/officeDocument/2006/relationships/tags" Target="../tags/tag536.xml"/><Relationship Id="rId34" Type="http://schemas.openxmlformats.org/officeDocument/2006/relationships/tags" Target="../tags/tag535.xml"/><Relationship Id="rId33" Type="http://schemas.openxmlformats.org/officeDocument/2006/relationships/tags" Target="../tags/tag534.xml"/><Relationship Id="rId32" Type="http://schemas.openxmlformats.org/officeDocument/2006/relationships/tags" Target="../tags/tag533.xml"/><Relationship Id="rId31" Type="http://schemas.openxmlformats.org/officeDocument/2006/relationships/tags" Target="../tags/tag532.xml"/><Relationship Id="rId30" Type="http://schemas.openxmlformats.org/officeDocument/2006/relationships/tags" Target="../tags/tag531.xml"/><Relationship Id="rId3" Type="http://schemas.openxmlformats.org/officeDocument/2006/relationships/image" Target="../media/image2.png"/><Relationship Id="rId29" Type="http://schemas.openxmlformats.org/officeDocument/2006/relationships/tags" Target="../tags/tag530.xml"/><Relationship Id="rId28" Type="http://schemas.openxmlformats.org/officeDocument/2006/relationships/image" Target="../media/image20.svg"/><Relationship Id="rId27" Type="http://schemas.openxmlformats.org/officeDocument/2006/relationships/image" Target="../media/image46.png"/><Relationship Id="rId26" Type="http://schemas.openxmlformats.org/officeDocument/2006/relationships/tags" Target="../tags/tag529.xml"/><Relationship Id="rId25" Type="http://schemas.openxmlformats.org/officeDocument/2006/relationships/tags" Target="../tags/tag528.xml"/><Relationship Id="rId24" Type="http://schemas.openxmlformats.org/officeDocument/2006/relationships/tags" Target="../tags/tag527.xml"/><Relationship Id="rId23" Type="http://schemas.openxmlformats.org/officeDocument/2006/relationships/tags" Target="../tags/tag526.xml"/><Relationship Id="rId22" Type="http://schemas.openxmlformats.org/officeDocument/2006/relationships/tags" Target="../tags/tag525.xml"/><Relationship Id="rId21" Type="http://schemas.openxmlformats.org/officeDocument/2006/relationships/tags" Target="../tags/tag524.xml"/><Relationship Id="rId20" Type="http://schemas.openxmlformats.org/officeDocument/2006/relationships/tags" Target="../tags/tag523.xml"/><Relationship Id="rId2" Type="http://schemas.microsoft.com/office/2007/relationships/hdphoto" Target="../media/image4.wdp"/><Relationship Id="rId19" Type="http://schemas.openxmlformats.org/officeDocument/2006/relationships/tags" Target="../tags/tag522.xml"/><Relationship Id="rId18" Type="http://schemas.openxmlformats.org/officeDocument/2006/relationships/image" Target="../media/image19.svg"/><Relationship Id="rId17" Type="http://schemas.openxmlformats.org/officeDocument/2006/relationships/image" Target="../media/image45.png"/><Relationship Id="rId16" Type="http://schemas.openxmlformats.org/officeDocument/2006/relationships/tags" Target="../tags/tag521.xml"/><Relationship Id="rId15" Type="http://schemas.openxmlformats.org/officeDocument/2006/relationships/tags" Target="../tags/tag520.xml"/><Relationship Id="rId14" Type="http://schemas.openxmlformats.org/officeDocument/2006/relationships/tags" Target="../tags/tag519.xml"/><Relationship Id="rId13" Type="http://schemas.openxmlformats.org/officeDocument/2006/relationships/tags" Target="../tags/tag518.xml"/><Relationship Id="rId12" Type="http://schemas.openxmlformats.org/officeDocument/2006/relationships/tags" Target="../tags/tag517.xml"/><Relationship Id="rId11" Type="http://schemas.openxmlformats.org/officeDocument/2006/relationships/tags" Target="../tags/tag516.xml"/><Relationship Id="rId10" Type="http://schemas.openxmlformats.org/officeDocument/2006/relationships/tags" Target="../tags/tag515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21.png"/><Relationship Id="rId3" Type="http://schemas.openxmlformats.org/officeDocument/2006/relationships/image" Target="../media/image2.png"/><Relationship Id="rId2" Type="http://schemas.microsoft.com/office/2007/relationships/hdphoto" Target="../media/image6.wdp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microsoft.com/office/2007/relationships/hdphoto" Target="../media/image6.wdp"/><Relationship Id="rId8" Type="http://schemas.openxmlformats.org/officeDocument/2006/relationships/image" Target="../media/image10.png"/><Relationship Id="rId7" Type="http://schemas.microsoft.com/office/2007/relationships/hdphoto" Target="../media/image4.wdp"/><Relationship Id="rId6" Type="http://schemas.openxmlformats.org/officeDocument/2006/relationships/image" Target="../media/image3.png"/><Relationship Id="rId5" Type="http://schemas.openxmlformats.org/officeDocument/2006/relationships/image" Target="../media/image23.svg"/><Relationship Id="rId4" Type="http://schemas.openxmlformats.org/officeDocument/2006/relationships/image" Target="../media/image51.png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575.xml"/><Relationship Id="rId36" Type="http://schemas.openxmlformats.org/officeDocument/2006/relationships/tags" Target="../tags/tag574.xml"/><Relationship Id="rId35" Type="http://schemas.openxmlformats.org/officeDocument/2006/relationships/tags" Target="../tags/tag573.xml"/><Relationship Id="rId34" Type="http://schemas.openxmlformats.org/officeDocument/2006/relationships/tags" Target="../tags/tag572.xml"/><Relationship Id="rId33" Type="http://schemas.openxmlformats.org/officeDocument/2006/relationships/tags" Target="../tags/tag571.xml"/><Relationship Id="rId32" Type="http://schemas.openxmlformats.org/officeDocument/2006/relationships/tags" Target="../tags/tag570.xml"/><Relationship Id="rId31" Type="http://schemas.openxmlformats.org/officeDocument/2006/relationships/tags" Target="../tags/tag569.xml"/><Relationship Id="rId30" Type="http://schemas.openxmlformats.org/officeDocument/2006/relationships/tags" Target="../tags/tag568.xml"/><Relationship Id="rId3" Type="http://schemas.openxmlformats.org/officeDocument/2006/relationships/image" Target="../media/image22.svg"/><Relationship Id="rId29" Type="http://schemas.openxmlformats.org/officeDocument/2006/relationships/tags" Target="../tags/tag567.xml"/><Relationship Id="rId28" Type="http://schemas.openxmlformats.org/officeDocument/2006/relationships/tags" Target="../tags/tag566.xml"/><Relationship Id="rId27" Type="http://schemas.openxmlformats.org/officeDocument/2006/relationships/tags" Target="../tags/tag565.xml"/><Relationship Id="rId26" Type="http://schemas.openxmlformats.org/officeDocument/2006/relationships/tags" Target="../tags/tag564.xml"/><Relationship Id="rId25" Type="http://schemas.openxmlformats.org/officeDocument/2006/relationships/tags" Target="../tags/tag563.xml"/><Relationship Id="rId24" Type="http://schemas.openxmlformats.org/officeDocument/2006/relationships/tags" Target="../tags/tag562.xml"/><Relationship Id="rId23" Type="http://schemas.openxmlformats.org/officeDocument/2006/relationships/tags" Target="../tags/tag561.xml"/><Relationship Id="rId22" Type="http://schemas.openxmlformats.org/officeDocument/2006/relationships/tags" Target="../tags/tag560.xml"/><Relationship Id="rId21" Type="http://schemas.openxmlformats.org/officeDocument/2006/relationships/tags" Target="../tags/tag559.xml"/><Relationship Id="rId20" Type="http://schemas.openxmlformats.org/officeDocument/2006/relationships/tags" Target="../tags/tag558.xml"/><Relationship Id="rId2" Type="http://schemas.openxmlformats.org/officeDocument/2006/relationships/image" Target="../media/image50.png"/><Relationship Id="rId19" Type="http://schemas.openxmlformats.org/officeDocument/2006/relationships/tags" Target="../tags/tag557.xml"/><Relationship Id="rId18" Type="http://schemas.openxmlformats.org/officeDocument/2006/relationships/tags" Target="../tags/tag556.xml"/><Relationship Id="rId17" Type="http://schemas.openxmlformats.org/officeDocument/2006/relationships/tags" Target="../tags/tag555.xml"/><Relationship Id="rId16" Type="http://schemas.openxmlformats.org/officeDocument/2006/relationships/tags" Target="../tags/tag554.xml"/><Relationship Id="rId15" Type="http://schemas.openxmlformats.org/officeDocument/2006/relationships/tags" Target="../tags/tag553.xml"/><Relationship Id="rId14" Type="http://schemas.openxmlformats.org/officeDocument/2006/relationships/tags" Target="../tags/tag552.xml"/><Relationship Id="rId13" Type="http://schemas.openxmlformats.org/officeDocument/2006/relationships/tags" Target="../tags/tag551.xml"/><Relationship Id="rId12" Type="http://schemas.openxmlformats.org/officeDocument/2006/relationships/tags" Target="../tags/tag550.xml"/><Relationship Id="rId11" Type="http://schemas.openxmlformats.org/officeDocument/2006/relationships/tags" Target="../tags/tag549.xml"/><Relationship Id="rId10" Type="http://schemas.openxmlformats.org/officeDocument/2006/relationships/tags" Target="../tags/tag548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2" Type="http://schemas.openxmlformats.org/officeDocument/2006/relationships/notesSlide" Target="../notesSlides/notesSlide2.xml"/><Relationship Id="rId91" Type="http://schemas.openxmlformats.org/officeDocument/2006/relationships/slideLayout" Target="../slideLayouts/slideLayout2.xml"/><Relationship Id="rId90" Type="http://schemas.openxmlformats.org/officeDocument/2006/relationships/image" Target="../media/image7.svg"/><Relationship Id="rId9" Type="http://schemas.openxmlformats.org/officeDocument/2006/relationships/tags" Target="../tags/tag7.xml"/><Relationship Id="rId89" Type="http://schemas.openxmlformats.org/officeDocument/2006/relationships/image" Target="../media/image14.png"/><Relationship Id="rId88" Type="http://schemas.openxmlformats.org/officeDocument/2006/relationships/tags" Target="../tags/tag74.xml"/><Relationship Id="rId87" Type="http://schemas.openxmlformats.org/officeDocument/2006/relationships/tags" Target="../tags/tag73.xml"/><Relationship Id="rId86" Type="http://schemas.openxmlformats.org/officeDocument/2006/relationships/tags" Target="../tags/tag72.xml"/><Relationship Id="rId85" Type="http://schemas.openxmlformats.org/officeDocument/2006/relationships/tags" Target="../tags/tag71.xml"/><Relationship Id="rId84" Type="http://schemas.openxmlformats.org/officeDocument/2006/relationships/tags" Target="../tags/tag70.xml"/><Relationship Id="rId83" Type="http://schemas.openxmlformats.org/officeDocument/2006/relationships/tags" Target="../tags/tag69.xml"/><Relationship Id="rId82" Type="http://schemas.openxmlformats.org/officeDocument/2006/relationships/tags" Target="../tags/tag68.xml"/><Relationship Id="rId81" Type="http://schemas.openxmlformats.org/officeDocument/2006/relationships/tags" Target="../tags/tag67.xml"/><Relationship Id="rId80" Type="http://schemas.openxmlformats.org/officeDocument/2006/relationships/tags" Target="../tags/tag66.xml"/><Relationship Id="rId8" Type="http://schemas.openxmlformats.org/officeDocument/2006/relationships/tags" Target="../tags/tag6.xml"/><Relationship Id="rId79" Type="http://schemas.openxmlformats.org/officeDocument/2006/relationships/tags" Target="../tags/tag65.xml"/><Relationship Id="rId78" Type="http://schemas.openxmlformats.org/officeDocument/2006/relationships/tags" Target="../tags/tag64.xml"/><Relationship Id="rId77" Type="http://schemas.openxmlformats.org/officeDocument/2006/relationships/tags" Target="../tags/tag63.xml"/><Relationship Id="rId76" Type="http://schemas.openxmlformats.org/officeDocument/2006/relationships/tags" Target="../tags/tag62.xml"/><Relationship Id="rId75" Type="http://schemas.openxmlformats.org/officeDocument/2006/relationships/tags" Target="../tags/tag61.xml"/><Relationship Id="rId74" Type="http://schemas.openxmlformats.org/officeDocument/2006/relationships/tags" Target="../tags/tag60.xml"/><Relationship Id="rId73" Type="http://schemas.openxmlformats.org/officeDocument/2006/relationships/tags" Target="../tags/tag59.xml"/><Relationship Id="rId72" Type="http://schemas.openxmlformats.org/officeDocument/2006/relationships/tags" Target="../tags/tag58.xml"/><Relationship Id="rId71" Type="http://schemas.microsoft.com/office/2007/relationships/hdphoto" Target="../media/image4.wdp"/><Relationship Id="rId70" Type="http://schemas.openxmlformats.org/officeDocument/2006/relationships/image" Target="../media/image3.png"/><Relationship Id="rId7" Type="http://schemas.openxmlformats.org/officeDocument/2006/relationships/tags" Target="../tags/tag5.xml"/><Relationship Id="rId69" Type="http://schemas.openxmlformats.org/officeDocument/2006/relationships/tags" Target="../tags/tag57.xml"/><Relationship Id="rId68" Type="http://schemas.openxmlformats.org/officeDocument/2006/relationships/tags" Target="../tags/tag56.xml"/><Relationship Id="rId67" Type="http://schemas.openxmlformats.org/officeDocument/2006/relationships/tags" Target="../tags/tag55.xml"/><Relationship Id="rId66" Type="http://schemas.openxmlformats.org/officeDocument/2006/relationships/tags" Target="../tags/tag54.xml"/><Relationship Id="rId65" Type="http://schemas.openxmlformats.org/officeDocument/2006/relationships/image" Target="../media/image6.svg"/><Relationship Id="rId64" Type="http://schemas.openxmlformats.org/officeDocument/2006/relationships/image" Target="../media/image13.png"/><Relationship Id="rId63" Type="http://schemas.openxmlformats.org/officeDocument/2006/relationships/tags" Target="../tags/tag53.xml"/><Relationship Id="rId62" Type="http://schemas.openxmlformats.org/officeDocument/2006/relationships/tags" Target="../tags/tag52.xml"/><Relationship Id="rId61" Type="http://schemas.openxmlformats.org/officeDocument/2006/relationships/tags" Target="../tags/tag51.xml"/><Relationship Id="rId60" Type="http://schemas.openxmlformats.org/officeDocument/2006/relationships/tags" Target="../tags/tag50.xml"/><Relationship Id="rId6" Type="http://schemas.openxmlformats.org/officeDocument/2006/relationships/tags" Target="../tags/tag4.xml"/><Relationship Id="rId59" Type="http://schemas.openxmlformats.org/officeDocument/2006/relationships/tags" Target="../tags/tag49.xml"/><Relationship Id="rId58" Type="http://schemas.openxmlformats.org/officeDocument/2006/relationships/tags" Target="../tags/tag48.xml"/><Relationship Id="rId57" Type="http://schemas.openxmlformats.org/officeDocument/2006/relationships/tags" Target="../tags/tag47.xml"/><Relationship Id="rId56" Type="http://schemas.openxmlformats.org/officeDocument/2006/relationships/tags" Target="../tags/tag46.xml"/><Relationship Id="rId55" Type="http://schemas.openxmlformats.org/officeDocument/2006/relationships/tags" Target="../tags/tag45.xml"/><Relationship Id="rId54" Type="http://schemas.openxmlformats.org/officeDocument/2006/relationships/tags" Target="../tags/tag44.xml"/><Relationship Id="rId53" Type="http://schemas.openxmlformats.org/officeDocument/2006/relationships/tags" Target="../tags/tag43.xml"/><Relationship Id="rId52" Type="http://schemas.openxmlformats.org/officeDocument/2006/relationships/tags" Target="../tags/tag42.xml"/><Relationship Id="rId51" Type="http://schemas.openxmlformats.org/officeDocument/2006/relationships/tags" Target="../tags/tag41.xml"/><Relationship Id="rId50" Type="http://schemas.openxmlformats.org/officeDocument/2006/relationships/image" Target="../media/image5.svg"/><Relationship Id="rId5" Type="http://schemas.openxmlformats.org/officeDocument/2006/relationships/tags" Target="../tags/tag3.xml"/><Relationship Id="rId49" Type="http://schemas.openxmlformats.org/officeDocument/2006/relationships/image" Target="../media/image12.png"/><Relationship Id="rId48" Type="http://schemas.openxmlformats.org/officeDocument/2006/relationships/tags" Target="../tags/tag40.xml"/><Relationship Id="rId47" Type="http://schemas.openxmlformats.org/officeDocument/2006/relationships/tags" Target="../tags/tag39.xml"/><Relationship Id="rId46" Type="http://schemas.openxmlformats.org/officeDocument/2006/relationships/tags" Target="../tags/tag38.xml"/><Relationship Id="rId45" Type="http://schemas.openxmlformats.org/officeDocument/2006/relationships/tags" Target="../tags/tag37.xml"/><Relationship Id="rId44" Type="http://schemas.openxmlformats.org/officeDocument/2006/relationships/tags" Target="../tags/tag36.xml"/><Relationship Id="rId43" Type="http://schemas.openxmlformats.org/officeDocument/2006/relationships/tags" Target="../tags/tag35.xml"/><Relationship Id="rId42" Type="http://schemas.openxmlformats.org/officeDocument/2006/relationships/tags" Target="../tags/tag34.xml"/><Relationship Id="rId41" Type="http://schemas.openxmlformats.org/officeDocument/2006/relationships/tags" Target="../tags/tag33.xml"/><Relationship Id="rId40" Type="http://schemas.openxmlformats.org/officeDocument/2006/relationships/tags" Target="../tags/tag32.xml"/><Relationship Id="rId4" Type="http://schemas.openxmlformats.org/officeDocument/2006/relationships/tags" Target="../tags/tag2.xml"/><Relationship Id="rId39" Type="http://schemas.openxmlformats.org/officeDocument/2006/relationships/tags" Target="../tags/tag31.xml"/><Relationship Id="rId38" Type="http://schemas.openxmlformats.org/officeDocument/2006/relationships/tags" Target="../tags/tag30.xml"/><Relationship Id="rId37" Type="http://schemas.openxmlformats.org/officeDocument/2006/relationships/tags" Target="../tags/tag29.xml"/><Relationship Id="rId36" Type="http://schemas.openxmlformats.org/officeDocument/2006/relationships/tags" Target="../tags/tag28.xml"/><Relationship Id="rId35" Type="http://schemas.openxmlformats.org/officeDocument/2006/relationships/tags" Target="../tags/tag27.xml"/><Relationship Id="rId34" Type="http://schemas.openxmlformats.org/officeDocument/2006/relationships/tags" Target="../tags/tag26.xml"/><Relationship Id="rId33" Type="http://schemas.openxmlformats.org/officeDocument/2006/relationships/tags" Target="../tags/tag25.xml"/><Relationship Id="rId32" Type="http://schemas.openxmlformats.org/officeDocument/2006/relationships/tags" Target="../tags/tag24.xml"/><Relationship Id="rId31" Type="http://schemas.openxmlformats.org/officeDocument/2006/relationships/tags" Target="../tags/tag23.xml"/><Relationship Id="rId30" Type="http://schemas.openxmlformats.org/officeDocument/2006/relationships/image" Target="../media/image4.svg"/><Relationship Id="rId3" Type="http://schemas.openxmlformats.org/officeDocument/2006/relationships/tags" Target="../tags/tag1.xml"/><Relationship Id="rId29" Type="http://schemas.openxmlformats.org/officeDocument/2006/relationships/image" Target="../media/image11.png"/><Relationship Id="rId28" Type="http://schemas.openxmlformats.org/officeDocument/2006/relationships/tags" Target="../tags/tag2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image" Target="../media/image3.svg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microsoft.com/office/2007/relationships/hdphoto" Target="../media/image6.wdp"/><Relationship Id="rId16" Type="http://schemas.openxmlformats.org/officeDocument/2006/relationships/image" Target="../media/image10.png"/><Relationship Id="rId15" Type="http://schemas.openxmlformats.org/officeDocument/2006/relationships/tags" Target="../tags/tag11.xml"/><Relationship Id="rId14" Type="http://schemas.openxmlformats.org/officeDocument/2006/relationships/image" Target="../media/image2.svg"/><Relationship Id="rId13" Type="http://schemas.openxmlformats.org/officeDocument/2006/relationships/image" Target="../media/image7.png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0.png"/><Relationship Id="rId98" Type="http://schemas.openxmlformats.org/officeDocument/2006/relationships/image" Target="../media/image9.svg"/><Relationship Id="rId97" Type="http://schemas.openxmlformats.org/officeDocument/2006/relationships/image" Target="../media/image19.png"/><Relationship Id="rId96" Type="http://schemas.openxmlformats.org/officeDocument/2006/relationships/image" Target="../media/image18.jpeg"/><Relationship Id="rId95" Type="http://schemas.openxmlformats.org/officeDocument/2006/relationships/image" Target="../media/image8.svg"/><Relationship Id="rId94" Type="http://schemas.openxmlformats.org/officeDocument/2006/relationships/image" Target="../media/image17.png"/><Relationship Id="rId93" Type="http://schemas.openxmlformats.org/officeDocument/2006/relationships/image" Target="../media/image16.jpeg"/><Relationship Id="rId92" Type="http://schemas.openxmlformats.org/officeDocument/2006/relationships/tags" Target="../tags/tag148.xml"/><Relationship Id="rId91" Type="http://schemas.openxmlformats.org/officeDocument/2006/relationships/tags" Target="../tags/tag147.xml"/><Relationship Id="rId90" Type="http://schemas.openxmlformats.org/officeDocument/2006/relationships/tags" Target="../tags/tag146.xml"/><Relationship Id="rId9" Type="http://schemas.openxmlformats.org/officeDocument/2006/relationships/image" Target="../media/image9.png"/><Relationship Id="rId89" Type="http://schemas.openxmlformats.org/officeDocument/2006/relationships/tags" Target="../tags/tag145.xml"/><Relationship Id="rId88" Type="http://schemas.openxmlformats.org/officeDocument/2006/relationships/tags" Target="../tags/tag144.xml"/><Relationship Id="rId87" Type="http://schemas.openxmlformats.org/officeDocument/2006/relationships/tags" Target="../tags/tag143.xml"/><Relationship Id="rId86" Type="http://schemas.openxmlformats.org/officeDocument/2006/relationships/tags" Target="../tags/tag142.xml"/><Relationship Id="rId85" Type="http://schemas.openxmlformats.org/officeDocument/2006/relationships/tags" Target="../tags/tag141.xml"/><Relationship Id="rId84" Type="http://schemas.openxmlformats.org/officeDocument/2006/relationships/tags" Target="../tags/tag140.xml"/><Relationship Id="rId83" Type="http://schemas.openxmlformats.org/officeDocument/2006/relationships/tags" Target="../tags/tag139.xml"/><Relationship Id="rId82" Type="http://schemas.openxmlformats.org/officeDocument/2006/relationships/tags" Target="../tags/tag138.xml"/><Relationship Id="rId81" Type="http://schemas.openxmlformats.org/officeDocument/2006/relationships/tags" Target="../tags/tag137.xml"/><Relationship Id="rId80" Type="http://schemas.openxmlformats.org/officeDocument/2006/relationships/tags" Target="../tags/tag136.xml"/><Relationship Id="rId8" Type="http://schemas.microsoft.com/office/2007/relationships/hdphoto" Target="../media/image4.wdp"/><Relationship Id="rId79" Type="http://schemas.openxmlformats.org/officeDocument/2006/relationships/tags" Target="../tags/tag135.xml"/><Relationship Id="rId78" Type="http://schemas.openxmlformats.org/officeDocument/2006/relationships/tags" Target="../tags/tag134.xml"/><Relationship Id="rId77" Type="http://schemas.openxmlformats.org/officeDocument/2006/relationships/tags" Target="../tags/tag133.xml"/><Relationship Id="rId76" Type="http://schemas.openxmlformats.org/officeDocument/2006/relationships/tags" Target="../tags/tag132.xml"/><Relationship Id="rId75" Type="http://schemas.openxmlformats.org/officeDocument/2006/relationships/tags" Target="../tags/tag131.xml"/><Relationship Id="rId74" Type="http://schemas.openxmlformats.org/officeDocument/2006/relationships/tags" Target="../tags/tag130.xml"/><Relationship Id="rId73" Type="http://schemas.openxmlformats.org/officeDocument/2006/relationships/tags" Target="../tags/tag129.xml"/><Relationship Id="rId72" Type="http://schemas.openxmlformats.org/officeDocument/2006/relationships/tags" Target="../tags/tag128.xml"/><Relationship Id="rId71" Type="http://schemas.openxmlformats.org/officeDocument/2006/relationships/image" Target="../media/image6.svg"/><Relationship Id="rId70" Type="http://schemas.openxmlformats.org/officeDocument/2006/relationships/image" Target="../media/image13.png"/><Relationship Id="rId7" Type="http://schemas.openxmlformats.org/officeDocument/2006/relationships/image" Target="../media/image3.png"/><Relationship Id="rId69" Type="http://schemas.openxmlformats.org/officeDocument/2006/relationships/tags" Target="../tags/tag127.xml"/><Relationship Id="rId68" Type="http://schemas.openxmlformats.org/officeDocument/2006/relationships/tags" Target="../tags/tag126.xml"/><Relationship Id="rId67" Type="http://schemas.openxmlformats.org/officeDocument/2006/relationships/tags" Target="../tags/tag125.xml"/><Relationship Id="rId66" Type="http://schemas.openxmlformats.org/officeDocument/2006/relationships/tags" Target="../tags/tag124.xml"/><Relationship Id="rId65" Type="http://schemas.openxmlformats.org/officeDocument/2006/relationships/tags" Target="../tags/tag123.xml"/><Relationship Id="rId64" Type="http://schemas.openxmlformats.org/officeDocument/2006/relationships/tags" Target="../tags/tag122.xml"/><Relationship Id="rId63" Type="http://schemas.openxmlformats.org/officeDocument/2006/relationships/tags" Target="../tags/tag121.xml"/><Relationship Id="rId62" Type="http://schemas.openxmlformats.org/officeDocument/2006/relationships/tags" Target="../tags/tag120.xml"/><Relationship Id="rId61" Type="http://schemas.openxmlformats.org/officeDocument/2006/relationships/tags" Target="../tags/tag119.xml"/><Relationship Id="rId60" Type="http://schemas.openxmlformats.org/officeDocument/2006/relationships/tags" Target="../tags/tag118.xml"/><Relationship Id="rId6" Type="http://schemas.openxmlformats.org/officeDocument/2006/relationships/image" Target="../media/image7.svg"/><Relationship Id="rId59" Type="http://schemas.openxmlformats.org/officeDocument/2006/relationships/tags" Target="../tags/tag117.xml"/><Relationship Id="rId58" Type="http://schemas.openxmlformats.org/officeDocument/2006/relationships/tags" Target="../tags/tag116.xml"/><Relationship Id="rId57" Type="http://schemas.openxmlformats.org/officeDocument/2006/relationships/tags" Target="../tags/tag115.xml"/><Relationship Id="rId56" Type="http://schemas.openxmlformats.org/officeDocument/2006/relationships/image" Target="../media/image5.svg"/><Relationship Id="rId55" Type="http://schemas.openxmlformats.org/officeDocument/2006/relationships/image" Target="../media/image12.png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image" Target="../media/image14.png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microsoft.com/office/2007/relationships/hdphoto" Target="../media/image6.wdp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image" Target="../media/image4.svg"/><Relationship Id="rId35" Type="http://schemas.openxmlformats.org/officeDocument/2006/relationships/image" Target="../media/image11.png"/><Relationship Id="rId34" Type="http://schemas.openxmlformats.org/officeDocument/2006/relationships/tags" Target="../tags/tag96.xml"/><Relationship Id="rId33" Type="http://schemas.openxmlformats.org/officeDocument/2006/relationships/tags" Target="../tags/tag95.xml"/><Relationship Id="rId32" Type="http://schemas.openxmlformats.org/officeDocument/2006/relationships/tags" Target="../tags/tag94.xml"/><Relationship Id="rId31" Type="http://schemas.openxmlformats.org/officeDocument/2006/relationships/tags" Target="../tags/tag93.xml"/><Relationship Id="rId30" Type="http://schemas.openxmlformats.org/officeDocument/2006/relationships/tags" Target="../tags/tag92.xml"/><Relationship Id="rId3" Type="http://schemas.openxmlformats.org/officeDocument/2006/relationships/image" Target="../media/image10.png"/><Relationship Id="rId29" Type="http://schemas.openxmlformats.org/officeDocument/2006/relationships/tags" Target="../tags/tag91.xml"/><Relationship Id="rId28" Type="http://schemas.openxmlformats.org/officeDocument/2006/relationships/tags" Target="../tags/tag90.xml"/><Relationship Id="rId27" Type="http://schemas.openxmlformats.org/officeDocument/2006/relationships/tags" Target="../tags/tag89.xml"/><Relationship Id="rId26" Type="http://schemas.openxmlformats.org/officeDocument/2006/relationships/tags" Target="../tags/tag88.xml"/><Relationship Id="rId25" Type="http://schemas.openxmlformats.org/officeDocument/2006/relationships/tags" Target="../tags/tag87.xml"/><Relationship Id="rId24" Type="http://schemas.openxmlformats.org/officeDocument/2006/relationships/tags" Target="../tags/tag86.xml"/><Relationship Id="rId23" Type="http://schemas.openxmlformats.org/officeDocument/2006/relationships/tags" Target="../tags/tag85.xml"/><Relationship Id="rId22" Type="http://schemas.openxmlformats.org/officeDocument/2006/relationships/image" Target="../media/image2.svg"/><Relationship Id="rId21" Type="http://schemas.openxmlformats.org/officeDocument/2006/relationships/image" Target="../media/image7.png"/><Relationship Id="rId20" Type="http://schemas.openxmlformats.org/officeDocument/2006/relationships/tags" Target="../tags/tag84.xml"/><Relationship Id="rId2" Type="http://schemas.openxmlformats.org/officeDocument/2006/relationships/image" Target="../media/image2.png"/><Relationship Id="rId19" Type="http://schemas.openxmlformats.org/officeDocument/2006/relationships/tags" Target="../tags/tag83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4" Type="http://schemas.openxmlformats.org/officeDocument/2006/relationships/notesSlide" Target="../notesSlides/notesSlide3.xml"/><Relationship Id="rId103" Type="http://schemas.openxmlformats.org/officeDocument/2006/relationships/slideLayout" Target="../slideLayouts/slideLayout2.xml"/><Relationship Id="rId102" Type="http://schemas.openxmlformats.org/officeDocument/2006/relationships/image" Target="../media/image11.svg"/><Relationship Id="rId101" Type="http://schemas.openxmlformats.org/officeDocument/2006/relationships/image" Target="../media/image21.png"/><Relationship Id="rId100" Type="http://schemas.openxmlformats.org/officeDocument/2006/relationships/image" Target="../media/image10.svg"/><Relationship Id="rId10" Type="http://schemas.openxmlformats.org/officeDocument/2006/relationships/image" Target="../media/image3.sv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tags" Target="../tags/tag240.xml"/><Relationship Id="rId98" Type="http://schemas.openxmlformats.org/officeDocument/2006/relationships/tags" Target="../tags/tag239.xml"/><Relationship Id="rId97" Type="http://schemas.openxmlformats.org/officeDocument/2006/relationships/tags" Target="../tags/tag238.xml"/><Relationship Id="rId96" Type="http://schemas.openxmlformats.org/officeDocument/2006/relationships/tags" Target="../tags/tag237.xml"/><Relationship Id="rId95" Type="http://schemas.openxmlformats.org/officeDocument/2006/relationships/image" Target="../media/image2.png"/><Relationship Id="rId94" Type="http://schemas.openxmlformats.org/officeDocument/2006/relationships/tags" Target="../tags/tag236.xml"/><Relationship Id="rId93" Type="http://schemas.openxmlformats.org/officeDocument/2006/relationships/tags" Target="../tags/tag235.xml"/><Relationship Id="rId92" Type="http://schemas.openxmlformats.org/officeDocument/2006/relationships/tags" Target="../tags/tag234.xml"/><Relationship Id="rId91" Type="http://schemas.microsoft.com/office/2007/relationships/hdphoto" Target="../media/image4.wdp"/><Relationship Id="rId90" Type="http://schemas.openxmlformats.org/officeDocument/2006/relationships/image" Target="../media/image3.png"/><Relationship Id="rId9" Type="http://schemas.openxmlformats.org/officeDocument/2006/relationships/tags" Target="../tags/tag155.xml"/><Relationship Id="rId89" Type="http://schemas.openxmlformats.org/officeDocument/2006/relationships/tags" Target="../tags/tag233.xml"/><Relationship Id="rId88" Type="http://schemas.openxmlformats.org/officeDocument/2006/relationships/tags" Target="../tags/tag232.xml"/><Relationship Id="rId87" Type="http://schemas.openxmlformats.org/officeDocument/2006/relationships/tags" Target="../tags/tag231.xml"/><Relationship Id="rId86" Type="http://schemas.openxmlformats.org/officeDocument/2006/relationships/tags" Target="../tags/tag230.xml"/><Relationship Id="rId85" Type="http://schemas.openxmlformats.org/officeDocument/2006/relationships/tags" Target="../tags/tag229.xml"/><Relationship Id="rId84" Type="http://schemas.openxmlformats.org/officeDocument/2006/relationships/tags" Target="../tags/tag228.xml"/><Relationship Id="rId83" Type="http://schemas.openxmlformats.org/officeDocument/2006/relationships/tags" Target="../tags/tag227.xml"/><Relationship Id="rId82" Type="http://schemas.openxmlformats.org/officeDocument/2006/relationships/tags" Target="../tags/tag226.xml"/><Relationship Id="rId81" Type="http://schemas.openxmlformats.org/officeDocument/2006/relationships/tags" Target="../tags/tag225.xml"/><Relationship Id="rId80" Type="http://schemas.openxmlformats.org/officeDocument/2006/relationships/tags" Target="../tags/tag224.xml"/><Relationship Id="rId8" Type="http://schemas.openxmlformats.org/officeDocument/2006/relationships/tags" Target="../tags/tag154.xml"/><Relationship Id="rId79" Type="http://schemas.openxmlformats.org/officeDocument/2006/relationships/tags" Target="../tags/tag223.xml"/><Relationship Id="rId78" Type="http://schemas.openxmlformats.org/officeDocument/2006/relationships/tags" Target="../tags/tag222.xml"/><Relationship Id="rId77" Type="http://schemas.openxmlformats.org/officeDocument/2006/relationships/tags" Target="../tags/tag221.xml"/><Relationship Id="rId76" Type="http://schemas.openxmlformats.org/officeDocument/2006/relationships/tags" Target="../tags/tag220.xml"/><Relationship Id="rId75" Type="http://schemas.openxmlformats.org/officeDocument/2006/relationships/tags" Target="../tags/tag219.xml"/><Relationship Id="rId74" Type="http://schemas.openxmlformats.org/officeDocument/2006/relationships/tags" Target="../tags/tag218.xml"/><Relationship Id="rId73" Type="http://schemas.openxmlformats.org/officeDocument/2006/relationships/tags" Target="../tags/tag217.xml"/><Relationship Id="rId72" Type="http://schemas.openxmlformats.org/officeDocument/2006/relationships/tags" Target="../tags/tag216.xml"/><Relationship Id="rId71" Type="http://schemas.openxmlformats.org/officeDocument/2006/relationships/tags" Target="../tags/tag215.xml"/><Relationship Id="rId70" Type="http://schemas.openxmlformats.org/officeDocument/2006/relationships/tags" Target="../tags/tag214.xml"/><Relationship Id="rId7" Type="http://schemas.openxmlformats.org/officeDocument/2006/relationships/tags" Target="../tags/tag153.xml"/><Relationship Id="rId69" Type="http://schemas.openxmlformats.org/officeDocument/2006/relationships/tags" Target="../tags/tag213.xml"/><Relationship Id="rId68" Type="http://schemas.openxmlformats.org/officeDocument/2006/relationships/tags" Target="../tags/tag212.xml"/><Relationship Id="rId67" Type="http://schemas.openxmlformats.org/officeDocument/2006/relationships/tags" Target="../tags/tag211.xml"/><Relationship Id="rId66" Type="http://schemas.openxmlformats.org/officeDocument/2006/relationships/tags" Target="../tags/tag210.xml"/><Relationship Id="rId65" Type="http://schemas.openxmlformats.org/officeDocument/2006/relationships/tags" Target="../tags/tag209.xml"/><Relationship Id="rId64" Type="http://schemas.openxmlformats.org/officeDocument/2006/relationships/tags" Target="../tags/tag208.xml"/><Relationship Id="rId63" Type="http://schemas.openxmlformats.org/officeDocument/2006/relationships/tags" Target="../tags/tag207.xml"/><Relationship Id="rId62" Type="http://schemas.openxmlformats.org/officeDocument/2006/relationships/tags" Target="../tags/tag206.xml"/><Relationship Id="rId61" Type="http://schemas.openxmlformats.org/officeDocument/2006/relationships/tags" Target="../tags/tag205.xml"/><Relationship Id="rId60" Type="http://schemas.openxmlformats.org/officeDocument/2006/relationships/tags" Target="../tags/tag204.xml"/><Relationship Id="rId6" Type="http://schemas.openxmlformats.org/officeDocument/2006/relationships/tags" Target="../tags/tag152.xml"/><Relationship Id="rId59" Type="http://schemas.openxmlformats.org/officeDocument/2006/relationships/tags" Target="../tags/tag203.xml"/><Relationship Id="rId58" Type="http://schemas.openxmlformats.org/officeDocument/2006/relationships/tags" Target="../tags/tag202.xml"/><Relationship Id="rId57" Type="http://schemas.openxmlformats.org/officeDocument/2006/relationships/tags" Target="../tags/tag201.xml"/><Relationship Id="rId56" Type="http://schemas.openxmlformats.org/officeDocument/2006/relationships/tags" Target="../tags/tag200.xml"/><Relationship Id="rId55" Type="http://schemas.openxmlformats.org/officeDocument/2006/relationships/tags" Target="../tags/tag199.xml"/><Relationship Id="rId54" Type="http://schemas.openxmlformats.org/officeDocument/2006/relationships/tags" Target="../tags/tag198.xml"/><Relationship Id="rId53" Type="http://schemas.openxmlformats.org/officeDocument/2006/relationships/tags" Target="../tags/tag197.xml"/><Relationship Id="rId52" Type="http://schemas.openxmlformats.org/officeDocument/2006/relationships/tags" Target="../tags/tag196.xml"/><Relationship Id="rId51" Type="http://schemas.openxmlformats.org/officeDocument/2006/relationships/tags" Target="../tags/tag195.xml"/><Relationship Id="rId50" Type="http://schemas.openxmlformats.org/officeDocument/2006/relationships/tags" Target="../tags/tag194.xml"/><Relationship Id="rId5" Type="http://schemas.openxmlformats.org/officeDocument/2006/relationships/tags" Target="../tags/tag151.xml"/><Relationship Id="rId49" Type="http://schemas.openxmlformats.org/officeDocument/2006/relationships/tags" Target="../tags/tag193.xml"/><Relationship Id="rId48" Type="http://schemas.openxmlformats.org/officeDocument/2006/relationships/tags" Target="../tags/tag192.xml"/><Relationship Id="rId47" Type="http://schemas.openxmlformats.org/officeDocument/2006/relationships/tags" Target="../tags/tag191.xml"/><Relationship Id="rId46" Type="http://schemas.openxmlformats.org/officeDocument/2006/relationships/tags" Target="../tags/tag190.xml"/><Relationship Id="rId45" Type="http://schemas.openxmlformats.org/officeDocument/2006/relationships/tags" Target="../tags/tag189.xml"/><Relationship Id="rId44" Type="http://schemas.openxmlformats.org/officeDocument/2006/relationships/tags" Target="../tags/tag188.xml"/><Relationship Id="rId43" Type="http://schemas.openxmlformats.org/officeDocument/2006/relationships/tags" Target="../tags/tag187.xml"/><Relationship Id="rId42" Type="http://schemas.openxmlformats.org/officeDocument/2006/relationships/tags" Target="../tags/tag186.xml"/><Relationship Id="rId41" Type="http://schemas.openxmlformats.org/officeDocument/2006/relationships/tags" Target="../tags/tag185.xml"/><Relationship Id="rId40" Type="http://schemas.openxmlformats.org/officeDocument/2006/relationships/tags" Target="../tags/tag184.xml"/><Relationship Id="rId4" Type="http://schemas.openxmlformats.org/officeDocument/2006/relationships/tags" Target="../tags/tag150.xml"/><Relationship Id="rId39" Type="http://schemas.openxmlformats.org/officeDocument/2006/relationships/tags" Target="../tags/tag183.xml"/><Relationship Id="rId38" Type="http://schemas.openxmlformats.org/officeDocument/2006/relationships/tags" Target="../tags/tag182.xml"/><Relationship Id="rId37" Type="http://schemas.openxmlformats.org/officeDocument/2006/relationships/tags" Target="../tags/tag181.xml"/><Relationship Id="rId36" Type="http://schemas.openxmlformats.org/officeDocument/2006/relationships/tags" Target="../tags/tag180.xml"/><Relationship Id="rId35" Type="http://schemas.openxmlformats.org/officeDocument/2006/relationships/tags" Target="../tags/tag179.xml"/><Relationship Id="rId34" Type="http://schemas.openxmlformats.org/officeDocument/2006/relationships/tags" Target="../tags/tag178.xml"/><Relationship Id="rId33" Type="http://schemas.openxmlformats.org/officeDocument/2006/relationships/tags" Target="../tags/tag177.xml"/><Relationship Id="rId32" Type="http://schemas.openxmlformats.org/officeDocument/2006/relationships/tags" Target="../tags/tag176.xml"/><Relationship Id="rId31" Type="http://schemas.openxmlformats.org/officeDocument/2006/relationships/tags" Target="../tags/tag175.xml"/><Relationship Id="rId30" Type="http://schemas.openxmlformats.org/officeDocument/2006/relationships/tags" Target="../tags/tag174.xml"/><Relationship Id="rId3" Type="http://schemas.microsoft.com/office/2007/relationships/hdphoto" Target="../media/image6.wdp"/><Relationship Id="rId29" Type="http://schemas.openxmlformats.org/officeDocument/2006/relationships/tags" Target="../tags/tag173.xml"/><Relationship Id="rId28" Type="http://schemas.openxmlformats.org/officeDocument/2006/relationships/tags" Target="../tags/tag172.xml"/><Relationship Id="rId27" Type="http://schemas.openxmlformats.org/officeDocument/2006/relationships/tags" Target="../tags/tag171.xml"/><Relationship Id="rId26" Type="http://schemas.openxmlformats.org/officeDocument/2006/relationships/tags" Target="../tags/tag170.xml"/><Relationship Id="rId25" Type="http://schemas.openxmlformats.org/officeDocument/2006/relationships/tags" Target="../tags/tag169.xml"/><Relationship Id="rId24" Type="http://schemas.openxmlformats.org/officeDocument/2006/relationships/tags" Target="../tags/tag168.xml"/><Relationship Id="rId23" Type="http://schemas.openxmlformats.org/officeDocument/2006/relationships/tags" Target="../tags/tag167.xml"/><Relationship Id="rId22" Type="http://schemas.openxmlformats.org/officeDocument/2006/relationships/image" Target="../media/image7.svg"/><Relationship Id="rId21" Type="http://schemas.openxmlformats.org/officeDocument/2006/relationships/image" Target="../media/image14.png"/><Relationship Id="rId20" Type="http://schemas.openxmlformats.org/officeDocument/2006/relationships/tags" Target="../tags/tag166.xml"/><Relationship Id="rId2" Type="http://schemas.openxmlformats.org/officeDocument/2006/relationships/image" Target="../media/image10.png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9" Type="http://schemas.openxmlformats.org/officeDocument/2006/relationships/notesSlide" Target="../notesSlides/notesSlide4.xml"/><Relationship Id="rId138" Type="http://schemas.openxmlformats.org/officeDocument/2006/relationships/slideLayout" Target="../slideLayouts/slideLayout2.xml"/><Relationship Id="rId137" Type="http://schemas.openxmlformats.org/officeDocument/2006/relationships/tags" Target="../tags/tag270.xml"/><Relationship Id="rId136" Type="http://schemas.openxmlformats.org/officeDocument/2006/relationships/tags" Target="../tags/tag269.xml"/><Relationship Id="rId135" Type="http://schemas.openxmlformats.org/officeDocument/2006/relationships/tags" Target="../tags/tag268.xml"/><Relationship Id="rId134" Type="http://schemas.openxmlformats.org/officeDocument/2006/relationships/tags" Target="../tags/tag267.xml"/><Relationship Id="rId133" Type="http://schemas.openxmlformats.org/officeDocument/2006/relationships/tags" Target="../tags/tag266.xml"/><Relationship Id="rId132" Type="http://schemas.openxmlformats.org/officeDocument/2006/relationships/tags" Target="../tags/tag265.xml"/><Relationship Id="rId131" Type="http://schemas.openxmlformats.org/officeDocument/2006/relationships/tags" Target="../tags/tag264.xml"/><Relationship Id="rId130" Type="http://schemas.openxmlformats.org/officeDocument/2006/relationships/tags" Target="../tags/tag263.xml"/><Relationship Id="rId13" Type="http://schemas.openxmlformats.org/officeDocument/2006/relationships/tags" Target="../tags/tag159.xml"/><Relationship Id="rId129" Type="http://schemas.openxmlformats.org/officeDocument/2006/relationships/tags" Target="../tags/tag262.xml"/><Relationship Id="rId128" Type="http://schemas.openxmlformats.org/officeDocument/2006/relationships/image" Target="../media/image11.svg"/><Relationship Id="rId127" Type="http://schemas.openxmlformats.org/officeDocument/2006/relationships/image" Target="../media/image21.png"/><Relationship Id="rId126" Type="http://schemas.openxmlformats.org/officeDocument/2006/relationships/tags" Target="../tags/tag261.xml"/><Relationship Id="rId125" Type="http://schemas.openxmlformats.org/officeDocument/2006/relationships/tags" Target="../tags/tag260.xml"/><Relationship Id="rId124" Type="http://schemas.openxmlformats.org/officeDocument/2006/relationships/tags" Target="../tags/tag259.xml"/><Relationship Id="rId123" Type="http://schemas.openxmlformats.org/officeDocument/2006/relationships/tags" Target="../tags/tag258.xml"/><Relationship Id="rId122" Type="http://schemas.openxmlformats.org/officeDocument/2006/relationships/tags" Target="../tags/tag257.xml"/><Relationship Id="rId121" Type="http://schemas.openxmlformats.org/officeDocument/2006/relationships/tags" Target="../tags/tag256.xml"/><Relationship Id="rId120" Type="http://schemas.openxmlformats.org/officeDocument/2006/relationships/tags" Target="../tags/tag255.xml"/><Relationship Id="rId12" Type="http://schemas.openxmlformats.org/officeDocument/2006/relationships/tags" Target="../tags/tag158.xml"/><Relationship Id="rId119" Type="http://schemas.openxmlformats.org/officeDocument/2006/relationships/tags" Target="../tags/tag254.xml"/><Relationship Id="rId118" Type="http://schemas.openxmlformats.org/officeDocument/2006/relationships/tags" Target="../tags/tag253.xml"/><Relationship Id="rId117" Type="http://schemas.openxmlformats.org/officeDocument/2006/relationships/tags" Target="../tags/tag252.xml"/><Relationship Id="rId116" Type="http://schemas.openxmlformats.org/officeDocument/2006/relationships/image" Target="../media/image9.svg"/><Relationship Id="rId115" Type="http://schemas.openxmlformats.org/officeDocument/2006/relationships/image" Target="../media/image19.png"/><Relationship Id="rId114" Type="http://schemas.openxmlformats.org/officeDocument/2006/relationships/tags" Target="../tags/tag251.xml"/><Relationship Id="rId113" Type="http://schemas.openxmlformats.org/officeDocument/2006/relationships/image" Target="../media/image18.jpeg"/><Relationship Id="rId112" Type="http://schemas.openxmlformats.org/officeDocument/2006/relationships/tags" Target="../tags/tag250.xml"/><Relationship Id="rId111" Type="http://schemas.openxmlformats.org/officeDocument/2006/relationships/tags" Target="../tags/tag249.xml"/><Relationship Id="rId110" Type="http://schemas.openxmlformats.org/officeDocument/2006/relationships/tags" Target="../tags/tag248.xml"/><Relationship Id="rId11" Type="http://schemas.openxmlformats.org/officeDocument/2006/relationships/tags" Target="../tags/tag157.xml"/><Relationship Id="rId109" Type="http://schemas.openxmlformats.org/officeDocument/2006/relationships/tags" Target="../tags/tag247.xml"/><Relationship Id="rId108" Type="http://schemas.openxmlformats.org/officeDocument/2006/relationships/tags" Target="../tags/tag246.xml"/><Relationship Id="rId107" Type="http://schemas.openxmlformats.org/officeDocument/2006/relationships/tags" Target="../tags/tag245.xml"/><Relationship Id="rId106" Type="http://schemas.openxmlformats.org/officeDocument/2006/relationships/tags" Target="../tags/tag244.xml"/><Relationship Id="rId105" Type="http://schemas.openxmlformats.org/officeDocument/2006/relationships/tags" Target="../tags/tag243.xml"/><Relationship Id="rId104" Type="http://schemas.openxmlformats.org/officeDocument/2006/relationships/image" Target="../media/image8.svg"/><Relationship Id="rId103" Type="http://schemas.openxmlformats.org/officeDocument/2006/relationships/image" Target="../media/image17.png"/><Relationship Id="rId102" Type="http://schemas.openxmlformats.org/officeDocument/2006/relationships/tags" Target="../tags/tag242.xml"/><Relationship Id="rId101" Type="http://schemas.openxmlformats.org/officeDocument/2006/relationships/image" Target="../media/image16.jpeg"/><Relationship Id="rId100" Type="http://schemas.openxmlformats.org/officeDocument/2006/relationships/tags" Target="../tags/tag241.xml"/><Relationship Id="rId10" Type="http://schemas.openxmlformats.org/officeDocument/2006/relationships/tags" Target="../tags/tag156.xml"/><Relationship Id="rId1" Type="http://schemas.openxmlformats.org/officeDocument/2006/relationships/tags" Target="../tags/tag149.xml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0.png"/><Relationship Id="rId98" Type="http://schemas.openxmlformats.org/officeDocument/2006/relationships/tags" Target="../tags/tag354.xml"/><Relationship Id="rId97" Type="http://schemas.openxmlformats.org/officeDocument/2006/relationships/image" Target="../media/image9.svg"/><Relationship Id="rId96" Type="http://schemas.openxmlformats.org/officeDocument/2006/relationships/image" Target="../media/image19.png"/><Relationship Id="rId95" Type="http://schemas.openxmlformats.org/officeDocument/2006/relationships/tags" Target="../tags/tag353.xml"/><Relationship Id="rId94" Type="http://schemas.openxmlformats.org/officeDocument/2006/relationships/image" Target="../media/image18.jpeg"/><Relationship Id="rId93" Type="http://schemas.openxmlformats.org/officeDocument/2006/relationships/tags" Target="../tags/tag352.xml"/><Relationship Id="rId92" Type="http://schemas.openxmlformats.org/officeDocument/2006/relationships/tags" Target="../tags/tag351.xml"/><Relationship Id="rId91" Type="http://schemas.openxmlformats.org/officeDocument/2006/relationships/tags" Target="../tags/tag350.xml"/><Relationship Id="rId90" Type="http://schemas.openxmlformats.org/officeDocument/2006/relationships/tags" Target="../tags/tag349.xml"/><Relationship Id="rId9" Type="http://schemas.openxmlformats.org/officeDocument/2006/relationships/tags" Target="../tags/tag278.xml"/><Relationship Id="rId89" Type="http://schemas.openxmlformats.org/officeDocument/2006/relationships/tags" Target="../tags/tag348.xml"/><Relationship Id="rId88" Type="http://schemas.openxmlformats.org/officeDocument/2006/relationships/tags" Target="../tags/tag347.xml"/><Relationship Id="rId87" Type="http://schemas.openxmlformats.org/officeDocument/2006/relationships/tags" Target="../tags/tag346.xml"/><Relationship Id="rId86" Type="http://schemas.openxmlformats.org/officeDocument/2006/relationships/tags" Target="../tags/tag345.xml"/><Relationship Id="rId85" Type="http://schemas.openxmlformats.org/officeDocument/2006/relationships/image" Target="../media/image8.svg"/><Relationship Id="rId84" Type="http://schemas.openxmlformats.org/officeDocument/2006/relationships/image" Target="../media/image17.png"/><Relationship Id="rId83" Type="http://schemas.openxmlformats.org/officeDocument/2006/relationships/tags" Target="../tags/tag344.xml"/><Relationship Id="rId82" Type="http://schemas.openxmlformats.org/officeDocument/2006/relationships/image" Target="../media/image16.jpeg"/><Relationship Id="rId81" Type="http://schemas.openxmlformats.org/officeDocument/2006/relationships/tags" Target="../tags/tag343.xml"/><Relationship Id="rId80" Type="http://schemas.openxmlformats.org/officeDocument/2006/relationships/tags" Target="../tags/tag342.xml"/><Relationship Id="rId8" Type="http://schemas.openxmlformats.org/officeDocument/2006/relationships/tags" Target="../tags/tag277.xml"/><Relationship Id="rId79" Type="http://schemas.openxmlformats.org/officeDocument/2006/relationships/tags" Target="../tags/tag341.xml"/><Relationship Id="rId78" Type="http://schemas.openxmlformats.org/officeDocument/2006/relationships/tags" Target="../tags/tag340.xml"/><Relationship Id="rId77" Type="http://schemas.openxmlformats.org/officeDocument/2006/relationships/tags" Target="../tags/tag339.xml"/><Relationship Id="rId76" Type="http://schemas.openxmlformats.org/officeDocument/2006/relationships/image" Target="../media/image11.svg"/><Relationship Id="rId75" Type="http://schemas.openxmlformats.org/officeDocument/2006/relationships/image" Target="../media/image21.png"/><Relationship Id="rId74" Type="http://schemas.openxmlformats.org/officeDocument/2006/relationships/tags" Target="../tags/tag338.xml"/><Relationship Id="rId73" Type="http://schemas.openxmlformats.org/officeDocument/2006/relationships/tags" Target="../tags/tag337.xml"/><Relationship Id="rId72" Type="http://schemas.openxmlformats.org/officeDocument/2006/relationships/tags" Target="../tags/tag336.xml"/><Relationship Id="rId71" Type="http://schemas.openxmlformats.org/officeDocument/2006/relationships/tags" Target="../tags/tag335.xml"/><Relationship Id="rId70" Type="http://schemas.openxmlformats.org/officeDocument/2006/relationships/tags" Target="../tags/tag334.xml"/><Relationship Id="rId7" Type="http://schemas.openxmlformats.org/officeDocument/2006/relationships/tags" Target="../tags/tag276.xml"/><Relationship Id="rId69" Type="http://schemas.openxmlformats.org/officeDocument/2006/relationships/tags" Target="../tags/tag333.xml"/><Relationship Id="rId68" Type="http://schemas.openxmlformats.org/officeDocument/2006/relationships/tags" Target="../tags/tag332.xml"/><Relationship Id="rId67" Type="http://schemas.openxmlformats.org/officeDocument/2006/relationships/tags" Target="../tags/tag331.xml"/><Relationship Id="rId66" Type="http://schemas.openxmlformats.org/officeDocument/2006/relationships/tags" Target="../tags/tag330.xml"/><Relationship Id="rId65" Type="http://schemas.openxmlformats.org/officeDocument/2006/relationships/tags" Target="../tags/tag329.xml"/><Relationship Id="rId64" Type="http://schemas.openxmlformats.org/officeDocument/2006/relationships/tags" Target="../tags/tag328.xml"/><Relationship Id="rId63" Type="http://schemas.openxmlformats.org/officeDocument/2006/relationships/tags" Target="../tags/tag327.xml"/><Relationship Id="rId62" Type="http://schemas.openxmlformats.org/officeDocument/2006/relationships/tags" Target="../tags/tag326.xml"/><Relationship Id="rId61" Type="http://schemas.openxmlformats.org/officeDocument/2006/relationships/tags" Target="../tags/tag325.xml"/><Relationship Id="rId60" Type="http://schemas.openxmlformats.org/officeDocument/2006/relationships/tags" Target="../tags/tag324.xml"/><Relationship Id="rId6" Type="http://schemas.openxmlformats.org/officeDocument/2006/relationships/tags" Target="../tags/tag275.xml"/><Relationship Id="rId59" Type="http://schemas.openxmlformats.org/officeDocument/2006/relationships/tags" Target="../tags/tag323.xml"/><Relationship Id="rId58" Type="http://schemas.openxmlformats.org/officeDocument/2006/relationships/tags" Target="../tags/tag322.xml"/><Relationship Id="rId57" Type="http://schemas.openxmlformats.org/officeDocument/2006/relationships/tags" Target="../tags/tag321.xml"/><Relationship Id="rId56" Type="http://schemas.openxmlformats.org/officeDocument/2006/relationships/tags" Target="../tags/tag320.xml"/><Relationship Id="rId55" Type="http://schemas.openxmlformats.org/officeDocument/2006/relationships/tags" Target="../tags/tag319.xml"/><Relationship Id="rId54" Type="http://schemas.openxmlformats.org/officeDocument/2006/relationships/tags" Target="../tags/tag318.xml"/><Relationship Id="rId53" Type="http://schemas.openxmlformats.org/officeDocument/2006/relationships/tags" Target="../tags/tag317.xml"/><Relationship Id="rId52" Type="http://schemas.openxmlformats.org/officeDocument/2006/relationships/tags" Target="../tags/tag316.xml"/><Relationship Id="rId51" Type="http://schemas.openxmlformats.org/officeDocument/2006/relationships/tags" Target="../tags/tag315.xml"/><Relationship Id="rId50" Type="http://schemas.openxmlformats.org/officeDocument/2006/relationships/tags" Target="../tags/tag314.xml"/><Relationship Id="rId5" Type="http://schemas.openxmlformats.org/officeDocument/2006/relationships/tags" Target="../tags/tag274.xml"/><Relationship Id="rId49" Type="http://schemas.openxmlformats.org/officeDocument/2006/relationships/tags" Target="../tags/tag313.xml"/><Relationship Id="rId48" Type="http://schemas.openxmlformats.org/officeDocument/2006/relationships/tags" Target="../tags/tag312.xml"/><Relationship Id="rId47" Type="http://schemas.openxmlformats.org/officeDocument/2006/relationships/tags" Target="../tags/tag311.xml"/><Relationship Id="rId46" Type="http://schemas.openxmlformats.org/officeDocument/2006/relationships/tags" Target="../tags/tag310.xml"/><Relationship Id="rId45" Type="http://schemas.openxmlformats.org/officeDocument/2006/relationships/tags" Target="../tags/tag309.xml"/><Relationship Id="rId44" Type="http://schemas.openxmlformats.org/officeDocument/2006/relationships/tags" Target="../tags/tag308.xml"/><Relationship Id="rId43" Type="http://schemas.openxmlformats.org/officeDocument/2006/relationships/tags" Target="../tags/tag307.xml"/><Relationship Id="rId42" Type="http://schemas.openxmlformats.org/officeDocument/2006/relationships/tags" Target="../tags/tag306.xml"/><Relationship Id="rId41" Type="http://schemas.openxmlformats.org/officeDocument/2006/relationships/tags" Target="../tags/tag305.xml"/><Relationship Id="rId40" Type="http://schemas.openxmlformats.org/officeDocument/2006/relationships/tags" Target="../tags/tag304.xml"/><Relationship Id="rId4" Type="http://schemas.openxmlformats.org/officeDocument/2006/relationships/tags" Target="../tags/tag273.xml"/><Relationship Id="rId39" Type="http://schemas.openxmlformats.org/officeDocument/2006/relationships/tags" Target="../tags/tag303.xml"/><Relationship Id="rId38" Type="http://schemas.openxmlformats.org/officeDocument/2006/relationships/tags" Target="../tags/tag302.xml"/><Relationship Id="rId37" Type="http://schemas.openxmlformats.org/officeDocument/2006/relationships/tags" Target="../tags/tag301.xml"/><Relationship Id="rId36" Type="http://schemas.openxmlformats.org/officeDocument/2006/relationships/tags" Target="../tags/tag300.xml"/><Relationship Id="rId35" Type="http://schemas.openxmlformats.org/officeDocument/2006/relationships/tags" Target="../tags/tag299.xml"/><Relationship Id="rId34" Type="http://schemas.openxmlformats.org/officeDocument/2006/relationships/tags" Target="../tags/tag298.xml"/><Relationship Id="rId33" Type="http://schemas.openxmlformats.org/officeDocument/2006/relationships/tags" Target="../tags/tag297.xml"/><Relationship Id="rId32" Type="http://schemas.openxmlformats.org/officeDocument/2006/relationships/tags" Target="../tags/tag296.xml"/><Relationship Id="rId31" Type="http://schemas.openxmlformats.org/officeDocument/2006/relationships/image" Target="../media/image22.jpeg"/><Relationship Id="rId30" Type="http://schemas.openxmlformats.org/officeDocument/2006/relationships/tags" Target="../tags/tag295.xml"/><Relationship Id="rId3" Type="http://schemas.openxmlformats.org/officeDocument/2006/relationships/tags" Target="../tags/tag272.xml"/><Relationship Id="rId29" Type="http://schemas.openxmlformats.org/officeDocument/2006/relationships/tags" Target="../tags/tag294.xml"/><Relationship Id="rId28" Type="http://schemas.microsoft.com/office/2007/relationships/hdphoto" Target="../media/image6.wdp"/><Relationship Id="rId27" Type="http://schemas.openxmlformats.org/officeDocument/2006/relationships/image" Target="../media/image10.png"/><Relationship Id="rId26" Type="http://schemas.openxmlformats.org/officeDocument/2006/relationships/tags" Target="../tags/tag293.xml"/><Relationship Id="rId25" Type="http://schemas.microsoft.com/office/2007/relationships/hdphoto" Target="../media/image4.wdp"/><Relationship Id="rId24" Type="http://schemas.openxmlformats.org/officeDocument/2006/relationships/image" Target="../media/image3.png"/><Relationship Id="rId23" Type="http://schemas.openxmlformats.org/officeDocument/2006/relationships/tags" Target="../tags/tag292.xml"/><Relationship Id="rId22" Type="http://schemas.openxmlformats.org/officeDocument/2006/relationships/tags" Target="../tags/tag291.xml"/><Relationship Id="rId21" Type="http://schemas.openxmlformats.org/officeDocument/2006/relationships/tags" Target="../tags/tag290.xml"/><Relationship Id="rId20" Type="http://schemas.openxmlformats.org/officeDocument/2006/relationships/tags" Target="../tags/tag289.xml"/><Relationship Id="rId2" Type="http://schemas.openxmlformats.org/officeDocument/2006/relationships/tags" Target="../tags/tag271.xml"/><Relationship Id="rId19" Type="http://schemas.openxmlformats.org/officeDocument/2006/relationships/tags" Target="../tags/tag288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1" Type="http://schemas.openxmlformats.org/officeDocument/2006/relationships/slideLayout" Target="../slideLayouts/slideLayout2.xml"/><Relationship Id="rId140" Type="http://schemas.openxmlformats.org/officeDocument/2006/relationships/image" Target="../media/image25.jpeg"/><Relationship Id="rId14" Type="http://schemas.openxmlformats.org/officeDocument/2006/relationships/tags" Target="../tags/tag283.xml"/><Relationship Id="rId139" Type="http://schemas.openxmlformats.org/officeDocument/2006/relationships/image" Target="../media/image24.jpeg"/><Relationship Id="rId138" Type="http://schemas.openxmlformats.org/officeDocument/2006/relationships/image" Target="../media/image12.svg"/><Relationship Id="rId137" Type="http://schemas.openxmlformats.org/officeDocument/2006/relationships/image" Target="../media/image23.png"/><Relationship Id="rId136" Type="http://schemas.openxmlformats.org/officeDocument/2006/relationships/tags" Target="../tags/tag390.xml"/><Relationship Id="rId135" Type="http://schemas.openxmlformats.org/officeDocument/2006/relationships/tags" Target="../tags/tag389.xml"/><Relationship Id="rId134" Type="http://schemas.openxmlformats.org/officeDocument/2006/relationships/tags" Target="../tags/tag388.xml"/><Relationship Id="rId133" Type="http://schemas.openxmlformats.org/officeDocument/2006/relationships/tags" Target="../tags/tag387.xml"/><Relationship Id="rId132" Type="http://schemas.openxmlformats.org/officeDocument/2006/relationships/tags" Target="../tags/tag386.xml"/><Relationship Id="rId131" Type="http://schemas.openxmlformats.org/officeDocument/2006/relationships/tags" Target="../tags/tag385.xml"/><Relationship Id="rId130" Type="http://schemas.openxmlformats.org/officeDocument/2006/relationships/tags" Target="../tags/tag384.xml"/><Relationship Id="rId13" Type="http://schemas.openxmlformats.org/officeDocument/2006/relationships/tags" Target="../tags/tag282.xml"/><Relationship Id="rId129" Type="http://schemas.openxmlformats.org/officeDocument/2006/relationships/tags" Target="../tags/tag383.xml"/><Relationship Id="rId128" Type="http://schemas.openxmlformats.org/officeDocument/2006/relationships/tags" Target="../tags/tag382.xml"/><Relationship Id="rId127" Type="http://schemas.openxmlformats.org/officeDocument/2006/relationships/tags" Target="../tags/tag381.xml"/><Relationship Id="rId126" Type="http://schemas.openxmlformats.org/officeDocument/2006/relationships/tags" Target="../tags/tag380.xml"/><Relationship Id="rId125" Type="http://schemas.openxmlformats.org/officeDocument/2006/relationships/tags" Target="../tags/tag379.xml"/><Relationship Id="rId124" Type="http://schemas.openxmlformats.org/officeDocument/2006/relationships/tags" Target="../tags/tag378.xml"/><Relationship Id="rId123" Type="http://schemas.openxmlformats.org/officeDocument/2006/relationships/tags" Target="../tags/tag377.xml"/><Relationship Id="rId122" Type="http://schemas.openxmlformats.org/officeDocument/2006/relationships/tags" Target="../tags/tag376.xml"/><Relationship Id="rId121" Type="http://schemas.openxmlformats.org/officeDocument/2006/relationships/tags" Target="../tags/tag375.xml"/><Relationship Id="rId120" Type="http://schemas.openxmlformats.org/officeDocument/2006/relationships/tags" Target="../tags/tag374.xml"/><Relationship Id="rId12" Type="http://schemas.openxmlformats.org/officeDocument/2006/relationships/tags" Target="../tags/tag281.xml"/><Relationship Id="rId119" Type="http://schemas.openxmlformats.org/officeDocument/2006/relationships/tags" Target="../tags/tag373.xml"/><Relationship Id="rId118" Type="http://schemas.openxmlformats.org/officeDocument/2006/relationships/tags" Target="../tags/tag372.xml"/><Relationship Id="rId117" Type="http://schemas.openxmlformats.org/officeDocument/2006/relationships/tags" Target="../tags/tag371.xml"/><Relationship Id="rId116" Type="http://schemas.openxmlformats.org/officeDocument/2006/relationships/tags" Target="../tags/tag370.xml"/><Relationship Id="rId115" Type="http://schemas.openxmlformats.org/officeDocument/2006/relationships/tags" Target="../tags/tag369.xml"/><Relationship Id="rId114" Type="http://schemas.openxmlformats.org/officeDocument/2006/relationships/tags" Target="../tags/tag368.xml"/><Relationship Id="rId113" Type="http://schemas.openxmlformats.org/officeDocument/2006/relationships/tags" Target="../tags/tag367.xml"/><Relationship Id="rId112" Type="http://schemas.openxmlformats.org/officeDocument/2006/relationships/tags" Target="../tags/tag366.xml"/><Relationship Id="rId111" Type="http://schemas.openxmlformats.org/officeDocument/2006/relationships/tags" Target="../tags/tag365.xml"/><Relationship Id="rId110" Type="http://schemas.openxmlformats.org/officeDocument/2006/relationships/tags" Target="../tags/tag364.xml"/><Relationship Id="rId11" Type="http://schemas.openxmlformats.org/officeDocument/2006/relationships/tags" Target="../tags/tag280.xml"/><Relationship Id="rId109" Type="http://schemas.openxmlformats.org/officeDocument/2006/relationships/tags" Target="../tags/tag363.xml"/><Relationship Id="rId108" Type="http://schemas.openxmlformats.org/officeDocument/2006/relationships/tags" Target="../tags/tag362.xml"/><Relationship Id="rId107" Type="http://schemas.openxmlformats.org/officeDocument/2006/relationships/tags" Target="../tags/tag361.xml"/><Relationship Id="rId106" Type="http://schemas.openxmlformats.org/officeDocument/2006/relationships/tags" Target="../tags/tag360.xml"/><Relationship Id="rId105" Type="http://schemas.openxmlformats.org/officeDocument/2006/relationships/tags" Target="../tags/tag359.xml"/><Relationship Id="rId104" Type="http://schemas.openxmlformats.org/officeDocument/2006/relationships/tags" Target="../tags/tag358.xml"/><Relationship Id="rId103" Type="http://schemas.openxmlformats.org/officeDocument/2006/relationships/tags" Target="../tags/tag357.xml"/><Relationship Id="rId102" Type="http://schemas.openxmlformats.org/officeDocument/2006/relationships/tags" Target="../tags/tag356.xml"/><Relationship Id="rId101" Type="http://schemas.openxmlformats.org/officeDocument/2006/relationships/tags" Target="../tags/tag355.xml"/><Relationship Id="rId100" Type="http://schemas.openxmlformats.org/officeDocument/2006/relationships/image" Target="../media/image10.svg"/><Relationship Id="rId10" Type="http://schemas.openxmlformats.org/officeDocument/2006/relationships/tags" Target="../tags/tag279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3" Type="http://schemas.openxmlformats.org/officeDocument/2006/relationships/notesSlide" Target="../notesSlides/notesSlide5.xml"/><Relationship Id="rId82" Type="http://schemas.openxmlformats.org/officeDocument/2006/relationships/slideLayout" Target="../slideLayouts/slideLayout2.xml"/><Relationship Id="rId81" Type="http://schemas.openxmlformats.org/officeDocument/2006/relationships/image" Target="../media/image25.jpeg"/><Relationship Id="rId80" Type="http://schemas.openxmlformats.org/officeDocument/2006/relationships/image" Target="../media/image24.jpeg"/><Relationship Id="rId8" Type="http://schemas.openxmlformats.org/officeDocument/2006/relationships/tags" Target="../tags/tag397.xml"/><Relationship Id="rId79" Type="http://schemas.openxmlformats.org/officeDocument/2006/relationships/image" Target="../media/image12.svg"/><Relationship Id="rId78" Type="http://schemas.openxmlformats.org/officeDocument/2006/relationships/image" Target="../media/image23.png"/><Relationship Id="rId77" Type="http://schemas.openxmlformats.org/officeDocument/2006/relationships/image" Target="../media/image10.svg"/><Relationship Id="rId76" Type="http://schemas.openxmlformats.org/officeDocument/2006/relationships/image" Target="../media/image20.png"/><Relationship Id="rId75" Type="http://schemas.openxmlformats.org/officeDocument/2006/relationships/image" Target="../media/image2.png"/><Relationship Id="rId74" Type="http://schemas.openxmlformats.org/officeDocument/2006/relationships/tags" Target="../tags/tag456.xml"/><Relationship Id="rId73" Type="http://schemas.openxmlformats.org/officeDocument/2006/relationships/image" Target="../media/image11.svg"/><Relationship Id="rId72" Type="http://schemas.openxmlformats.org/officeDocument/2006/relationships/image" Target="../media/image21.png"/><Relationship Id="rId71" Type="http://schemas.openxmlformats.org/officeDocument/2006/relationships/tags" Target="../tags/tag455.xml"/><Relationship Id="rId70" Type="http://schemas.openxmlformats.org/officeDocument/2006/relationships/tags" Target="../tags/tag454.xml"/><Relationship Id="rId7" Type="http://schemas.openxmlformats.org/officeDocument/2006/relationships/tags" Target="../tags/tag396.xml"/><Relationship Id="rId69" Type="http://schemas.openxmlformats.org/officeDocument/2006/relationships/tags" Target="../tags/tag453.xml"/><Relationship Id="rId68" Type="http://schemas.openxmlformats.org/officeDocument/2006/relationships/tags" Target="../tags/tag452.xml"/><Relationship Id="rId67" Type="http://schemas.openxmlformats.org/officeDocument/2006/relationships/tags" Target="../tags/tag451.xml"/><Relationship Id="rId66" Type="http://schemas.openxmlformats.org/officeDocument/2006/relationships/tags" Target="../tags/tag450.xml"/><Relationship Id="rId65" Type="http://schemas.openxmlformats.org/officeDocument/2006/relationships/tags" Target="../tags/tag449.xml"/><Relationship Id="rId64" Type="http://schemas.openxmlformats.org/officeDocument/2006/relationships/tags" Target="../tags/tag448.xml"/><Relationship Id="rId63" Type="http://schemas.openxmlformats.org/officeDocument/2006/relationships/tags" Target="../tags/tag447.xml"/><Relationship Id="rId62" Type="http://schemas.openxmlformats.org/officeDocument/2006/relationships/tags" Target="../tags/tag446.xml"/><Relationship Id="rId61" Type="http://schemas.openxmlformats.org/officeDocument/2006/relationships/tags" Target="../tags/tag445.xml"/><Relationship Id="rId60" Type="http://schemas.openxmlformats.org/officeDocument/2006/relationships/tags" Target="../tags/tag444.xml"/><Relationship Id="rId6" Type="http://schemas.openxmlformats.org/officeDocument/2006/relationships/tags" Target="../tags/tag395.xml"/><Relationship Id="rId59" Type="http://schemas.openxmlformats.org/officeDocument/2006/relationships/tags" Target="../tags/tag443.xml"/><Relationship Id="rId58" Type="http://schemas.openxmlformats.org/officeDocument/2006/relationships/tags" Target="../tags/tag442.xml"/><Relationship Id="rId57" Type="http://schemas.openxmlformats.org/officeDocument/2006/relationships/tags" Target="../tags/tag441.xml"/><Relationship Id="rId56" Type="http://schemas.openxmlformats.org/officeDocument/2006/relationships/tags" Target="../tags/tag440.xml"/><Relationship Id="rId55" Type="http://schemas.openxmlformats.org/officeDocument/2006/relationships/tags" Target="../tags/tag439.xml"/><Relationship Id="rId54" Type="http://schemas.openxmlformats.org/officeDocument/2006/relationships/tags" Target="../tags/tag438.xml"/><Relationship Id="rId53" Type="http://schemas.openxmlformats.org/officeDocument/2006/relationships/tags" Target="../tags/tag437.xml"/><Relationship Id="rId52" Type="http://schemas.openxmlformats.org/officeDocument/2006/relationships/tags" Target="../tags/tag436.xml"/><Relationship Id="rId51" Type="http://schemas.openxmlformats.org/officeDocument/2006/relationships/tags" Target="../tags/tag435.xml"/><Relationship Id="rId50" Type="http://schemas.openxmlformats.org/officeDocument/2006/relationships/tags" Target="../tags/tag434.xml"/><Relationship Id="rId5" Type="http://schemas.openxmlformats.org/officeDocument/2006/relationships/tags" Target="../tags/tag394.xml"/><Relationship Id="rId49" Type="http://schemas.openxmlformats.org/officeDocument/2006/relationships/tags" Target="../tags/tag433.xml"/><Relationship Id="rId48" Type="http://schemas.openxmlformats.org/officeDocument/2006/relationships/tags" Target="../tags/tag432.xml"/><Relationship Id="rId47" Type="http://schemas.openxmlformats.org/officeDocument/2006/relationships/tags" Target="../tags/tag431.xml"/><Relationship Id="rId46" Type="http://schemas.openxmlformats.org/officeDocument/2006/relationships/tags" Target="../tags/tag430.xml"/><Relationship Id="rId45" Type="http://schemas.openxmlformats.org/officeDocument/2006/relationships/tags" Target="../tags/tag429.xml"/><Relationship Id="rId44" Type="http://schemas.openxmlformats.org/officeDocument/2006/relationships/tags" Target="../tags/tag428.xml"/><Relationship Id="rId43" Type="http://schemas.openxmlformats.org/officeDocument/2006/relationships/tags" Target="../tags/tag427.xml"/><Relationship Id="rId42" Type="http://schemas.openxmlformats.org/officeDocument/2006/relationships/tags" Target="../tags/tag426.xml"/><Relationship Id="rId41" Type="http://schemas.openxmlformats.org/officeDocument/2006/relationships/tags" Target="../tags/tag425.xml"/><Relationship Id="rId40" Type="http://schemas.openxmlformats.org/officeDocument/2006/relationships/tags" Target="../tags/tag424.xml"/><Relationship Id="rId4" Type="http://schemas.openxmlformats.org/officeDocument/2006/relationships/tags" Target="../tags/tag393.xml"/><Relationship Id="rId39" Type="http://schemas.openxmlformats.org/officeDocument/2006/relationships/tags" Target="../tags/tag423.xml"/><Relationship Id="rId38" Type="http://schemas.openxmlformats.org/officeDocument/2006/relationships/tags" Target="../tags/tag422.xml"/><Relationship Id="rId37" Type="http://schemas.openxmlformats.org/officeDocument/2006/relationships/tags" Target="../tags/tag421.xml"/><Relationship Id="rId36" Type="http://schemas.openxmlformats.org/officeDocument/2006/relationships/tags" Target="../tags/tag420.xml"/><Relationship Id="rId35" Type="http://schemas.openxmlformats.org/officeDocument/2006/relationships/tags" Target="../tags/tag419.xml"/><Relationship Id="rId34" Type="http://schemas.openxmlformats.org/officeDocument/2006/relationships/tags" Target="../tags/tag418.xml"/><Relationship Id="rId33" Type="http://schemas.openxmlformats.org/officeDocument/2006/relationships/tags" Target="../tags/tag417.xml"/><Relationship Id="rId32" Type="http://schemas.openxmlformats.org/officeDocument/2006/relationships/tags" Target="../tags/tag416.xml"/><Relationship Id="rId31" Type="http://schemas.openxmlformats.org/officeDocument/2006/relationships/tags" Target="../tags/tag415.xml"/><Relationship Id="rId30" Type="http://schemas.openxmlformats.org/officeDocument/2006/relationships/tags" Target="../tags/tag414.xml"/><Relationship Id="rId3" Type="http://schemas.openxmlformats.org/officeDocument/2006/relationships/tags" Target="../tags/tag392.xml"/><Relationship Id="rId29" Type="http://schemas.openxmlformats.org/officeDocument/2006/relationships/tags" Target="../tags/tag413.xml"/><Relationship Id="rId28" Type="http://schemas.openxmlformats.org/officeDocument/2006/relationships/image" Target="../media/image22.jpeg"/><Relationship Id="rId27" Type="http://schemas.openxmlformats.org/officeDocument/2006/relationships/tags" Target="../tags/tag412.xml"/><Relationship Id="rId26" Type="http://schemas.openxmlformats.org/officeDocument/2006/relationships/tags" Target="../tags/tag411.xml"/><Relationship Id="rId25" Type="http://schemas.microsoft.com/office/2007/relationships/hdphoto" Target="../media/image6.wdp"/><Relationship Id="rId24" Type="http://schemas.openxmlformats.org/officeDocument/2006/relationships/image" Target="../media/image10.png"/><Relationship Id="rId23" Type="http://schemas.openxmlformats.org/officeDocument/2006/relationships/tags" Target="../tags/tag410.xml"/><Relationship Id="rId22" Type="http://schemas.microsoft.com/office/2007/relationships/hdphoto" Target="../media/image4.wdp"/><Relationship Id="rId21" Type="http://schemas.openxmlformats.org/officeDocument/2006/relationships/image" Target="../media/image3.png"/><Relationship Id="rId20" Type="http://schemas.openxmlformats.org/officeDocument/2006/relationships/tags" Target="../tags/tag409.xml"/><Relationship Id="rId2" Type="http://schemas.openxmlformats.org/officeDocument/2006/relationships/tags" Target="../tags/tag391.xml"/><Relationship Id="rId19" Type="http://schemas.openxmlformats.org/officeDocument/2006/relationships/tags" Target="../tags/tag408.xml"/><Relationship Id="rId18" Type="http://schemas.openxmlformats.org/officeDocument/2006/relationships/tags" Target="../tags/tag407.xml"/><Relationship Id="rId17" Type="http://schemas.openxmlformats.org/officeDocument/2006/relationships/tags" Target="../tags/tag406.xml"/><Relationship Id="rId16" Type="http://schemas.openxmlformats.org/officeDocument/2006/relationships/tags" Target="../tags/tag405.xml"/><Relationship Id="rId15" Type="http://schemas.openxmlformats.org/officeDocument/2006/relationships/tags" Target="../tags/tag404.xml"/><Relationship Id="rId14" Type="http://schemas.openxmlformats.org/officeDocument/2006/relationships/tags" Target="../tags/tag403.xml"/><Relationship Id="rId13" Type="http://schemas.openxmlformats.org/officeDocument/2006/relationships/tags" Target="../tags/tag402.xml"/><Relationship Id="rId12" Type="http://schemas.openxmlformats.org/officeDocument/2006/relationships/tags" Target="../tags/tag401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27.png"/><Relationship Id="rId7" Type="http://schemas.microsoft.com/office/2007/relationships/hdphoto" Target="../media/image4.wdp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14.png"/><Relationship Id="rId3" Type="http://schemas.microsoft.com/office/2007/relationships/hdphoto" Target="../media/image6.wdp"/><Relationship Id="rId2" Type="http://schemas.openxmlformats.org/officeDocument/2006/relationships/image" Target="../media/image1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5.jpeg"/><Relationship Id="rId16" Type="http://schemas.openxmlformats.org/officeDocument/2006/relationships/image" Target="../media/image24.jpeg"/><Relationship Id="rId15" Type="http://schemas.openxmlformats.org/officeDocument/2006/relationships/image" Target="../media/image12.svg"/><Relationship Id="rId14" Type="http://schemas.openxmlformats.org/officeDocument/2006/relationships/image" Target="../media/image23.png"/><Relationship Id="rId13" Type="http://schemas.openxmlformats.org/officeDocument/2006/relationships/image" Target="../media/image11.svg"/><Relationship Id="rId12" Type="http://schemas.openxmlformats.org/officeDocument/2006/relationships/image" Target="../media/image21.png"/><Relationship Id="rId11" Type="http://schemas.openxmlformats.org/officeDocument/2006/relationships/image" Target="../media/image10.svg"/><Relationship Id="rId10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14.svg"/><Relationship Id="rId7" Type="http://schemas.openxmlformats.org/officeDocument/2006/relationships/image" Target="../media/image34.png"/><Relationship Id="rId6" Type="http://schemas.microsoft.com/office/2007/relationships/hdphoto" Target="../media/image4.wdp"/><Relationship Id="rId53" Type="http://schemas.openxmlformats.org/officeDocument/2006/relationships/notesSlide" Target="../notesSlides/notesSlide6.xml"/><Relationship Id="rId52" Type="http://schemas.openxmlformats.org/officeDocument/2006/relationships/slideLayout" Target="../slideLayouts/slideLayout2.xml"/><Relationship Id="rId51" Type="http://schemas.openxmlformats.org/officeDocument/2006/relationships/tags" Target="../tags/tag497.xml"/><Relationship Id="rId50" Type="http://schemas.openxmlformats.org/officeDocument/2006/relationships/tags" Target="../tags/tag496.xml"/><Relationship Id="rId5" Type="http://schemas.openxmlformats.org/officeDocument/2006/relationships/image" Target="../media/image3.png"/><Relationship Id="rId49" Type="http://schemas.openxmlformats.org/officeDocument/2006/relationships/tags" Target="../tags/tag495.xml"/><Relationship Id="rId48" Type="http://schemas.openxmlformats.org/officeDocument/2006/relationships/tags" Target="../tags/tag494.xml"/><Relationship Id="rId47" Type="http://schemas.openxmlformats.org/officeDocument/2006/relationships/tags" Target="../tags/tag493.xml"/><Relationship Id="rId46" Type="http://schemas.openxmlformats.org/officeDocument/2006/relationships/tags" Target="../tags/tag492.xml"/><Relationship Id="rId45" Type="http://schemas.openxmlformats.org/officeDocument/2006/relationships/tags" Target="../tags/tag491.xml"/><Relationship Id="rId44" Type="http://schemas.openxmlformats.org/officeDocument/2006/relationships/tags" Target="../tags/tag490.xml"/><Relationship Id="rId43" Type="http://schemas.openxmlformats.org/officeDocument/2006/relationships/tags" Target="../tags/tag489.xml"/><Relationship Id="rId42" Type="http://schemas.openxmlformats.org/officeDocument/2006/relationships/tags" Target="../tags/tag488.xml"/><Relationship Id="rId41" Type="http://schemas.openxmlformats.org/officeDocument/2006/relationships/tags" Target="../tags/tag487.xml"/><Relationship Id="rId40" Type="http://schemas.openxmlformats.org/officeDocument/2006/relationships/tags" Target="../tags/tag486.xml"/><Relationship Id="rId4" Type="http://schemas.microsoft.com/office/2007/relationships/hdphoto" Target="../media/image6.wdp"/><Relationship Id="rId39" Type="http://schemas.openxmlformats.org/officeDocument/2006/relationships/tags" Target="../tags/tag485.xml"/><Relationship Id="rId38" Type="http://schemas.openxmlformats.org/officeDocument/2006/relationships/tags" Target="../tags/tag484.xml"/><Relationship Id="rId37" Type="http://schemas.openxmlformats.org/officeDocument/2006/relationships/tags" Target="../tags/tag483.xml"/><Relationship Id="rId36" Type="http://schemas.openxmlformats.org/officeDocument/2006/relationships/tags" Target="../tags/tag482.xml"/><Relationship Id="rId35" Type="http://schemas.openxmlformats.org/officeDocument/2006/relationships/tags" Target="../tags/tag481.xml"/><Relationship Id="rId34" Type="http://schemas.openxmlformats.org/officeDocument/2006/relationships/tags" Target="../tags/tag480.xml"/><Relationship Id="rId33" Type="http://schemas.openxmlformats.org/officeDocument/2006/relationships/tags" Target="../tags/tag479.xml"/><Relationship Id="rId32" Type="http://schemas.openxmlformats.org/officeDocument/2006/relationships/tags" Target="../tags/tag478.xml"/><Relationship Id="rId31" Type="http://schemas.openxmlformats.org/officeDocument/2006/relationships/tags" Target="../tags/tag477.xml"/><Relationship Id="rId30" Type="http://schemas.openxmlformats.org/officeDocument/2006/relationships/tags" Target="../tags/tag476.xml"/><Relationship Id="rId3" Type="http://schemas.openxmlformats.org/officeDocument/2006/relationships/image" Target="../media/image10.png"/><Relationship Id="rId29" Type="http://schemas.openxmlformats.org/officeDocument/2006/relationships/tags" Target="../tags/tag475.xml"/><Relationship Id="rId28" Type="http://schemas.openxmlformats.org/officeDocument/2006/relationships/tags" Target="../tags/tag474.xml"/><Relationship Id="rId27" Type="http://schemas.openxmlformats.org/officeDocument/2006/relationships/tags" Target="../tags/tag473.xml"/><Relationship Id="rId26" Type="http://schemas.openxmlformats.org/officeDocument/2006/relationships/tags" Target="../tags/tag472.xml"/><Relationship Id="rId25" Type="http://schemas.openxmlformats.org/officeDocument/2006/relationships/tags" Target="../tags/tag471.xml"/><Relationship Id="rId24" Type="http://schemas.openxmlformats.org/officeDocument/2006/relationships/tags" Target="../tags/tag470.xml"/><Relationship Id="rId23" Type="http://schemas.openxmlformats.org/officeDocument/2006/relationships/tags" Target="../tags/tag469.xml"/><Relationship Id="rId22" Type="http://schemas.openxmlformats.org/officeDocument/2006/relationships/tags" Target="../tags/tag468.xml"/><Relationship Id="rId21" Type="http://schemas.openxmlformats.org/officeDocument/2006/relationships/tags" Target="../tags/tag467.xml"/><Relationship Id="rId20" Type="http://schemas.openxmlformats.org/officeDocument/2006/relationships/tags" Target="../tags/tag466.xml"/><Relationship Id="rId2" Type="http://schemas.openxmlformats.org/officeDocument/2006/relationships/image" Target="../media/image2.png"/><Relationship Id="rId19" Type="http://schemas.openxmlformats.org/officeDocument/2006/relationships/tags" Target="../tags/tag465.xml"/><Relationship Id="rId18" Type="http://schemas.openxmlformats.org/officeDocument/2006/relationships/tags" Target="../tags/tag464.xml"/><Relationship Id="rId17" Type="http://schemas.openxmlformats.org/officeDocument/2006/relationships/tags" Target="../tags/tag463.xml"/><Relationship Id="rId16" Type="http://schemas.openxmlformats.org/officeDocument/2006/relationships/tags" Target="../tags/tag462.xml"/><Relationship Id="rId15" Type="http://schemas.openxmlformats.org/officeDocument/2006/relationships/tags" Target="../tags/tag461.xml"/><Relationship Id="rId14" Type="http://schemas.openxmlformats.org/officeDocument/2006/relationships/tags" Target="../tags/tag460.xml"/><Relationship Id="rId13" Type="http://schemas.openxmlformats.org/officeDocument/2006/relationships/tags" Target="../tags/tag459.xml"/><Relationship Id="rId12" Type="http://schemas.openxmlformats.org/officeDocument/2006/relationships/tags" Target="../tags/tag458.xml"/><Relationship Id="rId11" Type="http://schemas.openxmlformats.org/officeDocument/2006/relationships/tags" Target="../tags/tag457.xml"/><Relationship Id="rId10" Type="http://schemas.openxmlformats.org/officeDocument/2006/relationships/image" Target="../media/image11.sv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36.png"/><Relationship Id="rId7" Type="http://schemas.openxmlformats.org/officeDocument/2006/relationships/image" Target="../media/image35.jpeg"/><Relationship Id="rId6" Type="http://schemas.openxmlformats.org/officeDocument/2006/relationships/image" Target="../media/image14.png"/><Relationship Id="rId5" Type="http://schemas.microsoft.com/office/2007/relationships/hdphoto" Target="../media/image6.wdp"/><Relationship Id="rId4" Type="http://schemas.openxmlformats.org/officeDocument/2006/relationships/image" Target="../media/image10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2.xml"/><Relationship Id="rId11" Type="http://schemas.microsoft.com/office/2007/relationships/hdphoto" Target="../media/image38.wdp"/><Relationship Id="rId10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任意多边形: 形状 192"/>
          <p:cNvSpPr/>
          <p:nvPr/>
        </p:nvSpPr>
        <p:spPr>
          <a:xfrm>
            <a:off x="0" y="0"/>
            <a:ext cx="12225867" cy="6877050"/>
          </a:xfrm>
          <a:custGeom>
            <a:avLst/>
            <a:gdLst>
              <a:gd name="connsiteX0" fmla="*/ 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938033 h 6858000"/>
              <a:gd name="connsiteX3" fmla="*/ 12191999 w 12192000"/>
              <a:gd name="connsiteY3" fmla="*/ 2938033 h 6858000"/>
              <a:gd name="connsiteX4" fmla="*/ 12191999 w 12192000"/>
              <a:gd name="connsiteY4" fmla="*/ 3426484 h 6858000"/>
              <a:gd name="connsiteX5" fmla="*/ 12191999 w 12192000"/>
              <a:gd name="connsiteY5" fmla="*/ 4289183 h 6858000"/>
              <a:gd name="connsiteX6" fmla="*/ 12191999 w 12192000"/>
              <a:gd name="connsiteY6" fmla="*/ 5551040 h 6858000"/>
              <a:gd name="connsiteX7" fmla="*/ 12191999 w 12192000"/>
              <a:gd name="connsiteY7" fmla="*/ 5553883 h 6858000"/>
              <a:gd name="connsiteX8" fmla="*/ 12191999 w 12192000"/>
              <a:gd name="connsiteY8" fmla="*/ 6858000 h 6858000"/>
              <a:gd name="connsiteX9" fmla="*/ 12184414 w 12192000"/>
              <a:gd name="connsiteY9" fmla="*/ 6858000 h 6858000"/>
              <a:gd name="connsiteX10" fmla="*/ 12183784 w 12192000"/>
              <a:gd name="connsiteY10" fmla="*/ 6844697 h 6858000"/>
              <a:gd name="connsiteX11" fmla="*/ 10902619 w 12192000"/>
              <a:gd name="connsiteY11" fmla="*/ 5556509 h 6858000"/>
              <a:gd name="connsiteX12" fmla="*/ 10850567 w 12192000"/>
              <a:gd name="connsiteY12" fmla="*/ 5553883 h 6858000"/>
              <a:gd name="connsiteX13" fmla="*/ 10768410 w 12192000"/>
              <a:gd name="connsiteY13" fmla="*/ 5553883 h 6858000"/>
              <a:gd name="connsiteX14" fmla="*/ 10649707 w 12192000"/>
              <a:gd name="connsiteY14" fmla="*/ 5553883 h 6858000"/>
              <a:gd name="connsiteX15" fmla="*/ 10085679 w 12192000"/>
              <a:gd name="connsiteY15" fmla="*/ 5553883 h 6858000"/>
              <a:gd name="connsiteX16" fmla="*/ 10085679 w 12192000"/>
              <a:gd name="connsiteY16" fmla="*/ 5551953 h 6858000"/>
              <a:gd name="connsiteX17" fmla="*/ 1396078 w 12192000"/>
              <a:gd name="connsiteY17" fmla="*/ 5551953 h 6858000"/>
              <a:gd name="connsiteX18" fmla="*/ 1287679 w 12192000"/>
              <a:gd name="connsiteY18" fmla="*/ 5546484 h 6858000"/>
              <a:gd name="connsiteX19" fmla="*/ 0 w 12192000"/>
              <a:gd name="connsiteY19" fmla="*/ 4120814 h 6858000"/>
              <a:gd name="connsiteX20" fmla="*/ 0 w 12192000"/>
              <a:gd name="connsiteY20" fmla="*/ 2938033 h 6858000"/>
              <a:gd name="connsiteX21" fmla="*/ 2 w 12192000"/>
              <a:gd name="connsiteY21" fmla="*/ 29380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0">
                <a:moveTo>
                  <a:pt x="2" y="0"/>
                </a:moveTo>
                <a:lnTo>
                  <a:pt x="12192000" y="0"/>
                </a:lnTo>
                <a:lnTo>
                  <a:pt x="12192000" y="2938033"/>
                </a:lnTo>
                <a:lnTo>
                  <a:pt x="12191999" y="2938033"/>
                </a:lnTo>
                <a:lnTo>
                  <a:pt x="12191999" y="3426484"/>
                </a:lnTo>
                <a:lnTo>
                  <a:pt x="12191999" y="4289183"/>
                </a:lnTo>
                <a:lnTo>
                  <a:pt x="12191999" y="5551040"/>
                </a:lnTo>
                <a:lnTo>
                  <a:pt x="12191999" y="5553883"/>
                </a:lnTo>
                <a:lnTo>
                  <a:pt x="12191999" y="6858000"/>
                </a:lnTo>
                <a:lnTo>
                  <a:pt x="12184414" y="6858000"/>
                </a:lnTo>
                <a:lnTo>
                  <a:pt x="12183784" y="6844697"/>
                </a:lnTo>
                <a:cubicBezTo>
                  <a:pt x="12119127" y="6165994"/>
                  <a:pt x="11580685" y="5625309"/>
                  <a:pt x="10902619" y="5556509"/>
                </a:cubicBezTo>
                <a:lnTo>
                  <a:pt x="10850567" y="5553883"/>
                </a:lnTo>
                <a:lnTo>
                  <a:pt x="10768410" y="5553883"/>
                </a:lnTo>
                <a:lnTo>
                  <a:pt x="10649707" y="5553883"/>
                </a:lnTo>
                <a:lnTo>
                  <a:pt x="10085679" y="5553883"/>
                </a:lnTo>
                <a:lnTo>
                  <a:pt x="10085679" y="5551953"/>
                </a:lnTo>
                <a:lnTo>
                  <a:pt x="1396078" y="5551953"/>
                </a:lnTo>
                <a:lnTo>
                  <a:pt x="1287679" y="5546484"/>
                </a:lnTo>
                <a:cubicBezTo>
                  <a:pt x="564409" y="5473097"/>
                  <a:pt x="0" y="4862810"/>
                  <a:pt x="0" y="4120814"/>
                </a:cubicBezTo>
                <a:lnTo>
                  <a:pt x="0" y="2938033"/>
                </a:lnTo>
                <a:lnTo>
                  <a:pt x="2" y="2938033"/>
                </a:lnTo>
                <a:close/>
              </a:path>
            </a:pathLst>
          </a:custGeom>
          <a:solidFill>
            <a:srgbClr val="E2EA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185299" y="628068"/>
            <a:ext cx="2413987" cy="3361875"/>
            <a:chOff x="8100084" y="1997763"/>
            <a:chExt cx="2413987" cy="3361875"/>
          </a:xfrm>
        </p:grpSpPr>
        <p:sp>
          <p:nvSpPr>
            <p:cNvPr id="238" name="矩形: 圆角 237"/>
            <p:cNvSpPr/>
            <p:nvPr/>
          </p:nvSpPr>
          <p:spPr>
            <a:xfrm rot="653490">
              <a:off x="8100084" y="2256887"/>
              <a:ext cx="2195087" cy="3102751"/>
            </a:xfrm>
            <a:prstGeom prst="roundRect">
              <a:avLst>
                <a:gd name="adj" fmla="val 8422"/>
              </a:avLst>
            </a:prstGeom>
            <a:solidFill>
              <a:srgbClr val="E2EAF4"/>
            </a:solidFill>
            <a:ln>
              <a:noFill/>
            </a:ln>
            <a:effectLst>
              <a:outerShdw blurRad="317500" dist="317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9" name="矩形: 圆角 238"/>
            <p:cNvSpPr/>
            <p:nvPr/>
          </p:nvSpPr>
          <p:spPr>
            <a:xfrm rot="653490">
              <a:off x="8100084" y="2256887"/>
              <a:ext cx="2195087" cy="3102751"/>
            </a:xfrm>
            <a:prstGeom prst="roundRect">
              <a:avLst>
                <a:gd name="adj" fmla="val 8422"/>
              </a:avLst>
            </a:prstGeom>
            <a:solidFill>
              <a:srgbClr val="E2EAF4"/>
            </a:solidFill>
            <a:ln>
              <a:noFill/>
            </a:ln>
            <a:effectLst>
              <a:outerShdw blurRad="317500" dist="3175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 rot="653490">
              <a:off x="9132356" y="1997763"/>
              <a:ext cx="751603" cy="393306"/>
            </a:xfrm>
            <a:custGeom>
              <a:avLst/>
              <a:gdLst>
                <a:gd name="connsiteX0" fmla="*/ 375801 w 751603"/>
                <a:gd name="connsiteY0" fmla="*/ 98490 h 393306"/>
                <a:gd name="connsiteX1" fmla="*/ 339174 w 751603"/>
                <a:gd name="connsiteY1" fmla="*/ 135117 h 393306"/>
                <a:gd name="connsiteX2" fmla="*/ 375801 w 751603"/>
                <a:gd name="connsiteY2" fmla="*/ 171744 h 393306"/>
                <a:gd name="connsiteX3" fmla="*/ 412428 w 751603"/>
                <a:gd name="connsiteY3" fmla="*/ 135117 h 393306"/>
                <a:gd name="connsiteX4" fmla="*/ 375801 w 751603"/>
                <a:gd name="connsiteY4" fmla="*/ 98490 h 393306"/>
                <a:gd name="connsiteX5" fmla="*/ 375802 w 751603"/>
                <a:gd name="connsiteY5" fmla="*/ 0 h 393306"/>
                <a:gd name="connsiteX6" fmla="*/ 510919 w 751603"/>
                <a:gd name="connsiteY6" fmla="*/ 135117 h 393306"/>
                <a:gd name="connsiteX7" fmla="*/ 500301 w 751603"/>
                <a:gd name="connsiteY7" fmla="*/ 187711 h 393306"/>
                <a:gd name="connsiteX8" fmla="*/ 497504 w 751603"/>
                <a:gd name="connsiteY8" fmla="*/ 191859 h 393306"/>
                <a:gd name="connsiteX9" fmla="*/ 718028 w 751603"/>
                <a:gd name="connsiteY9" fmla="*/ 191859 h 393306"/>
                <a:gd name="connsiteX10" fmla="*/ 751603 w 751603"/>
                <a:gd name="connsiteY10" fmla="*/ 225434 h 393306"/>
                <a:gd name="connsiteX11" fmla="*/ 751603 w 751603"/>
                <a:gd name="connsiteY11" fmla="*/ 359731 h 393306"/>
                <a:gd name="connsiteX12" fmla="*/ 718028 w 751603"/>
                <a:gd name="connsiteY12" fmla="*/ 393306 h 393306"/>
                <a:gd name="connsiteX13" fmla="*/ 33575 w 751603"/>
                <a:gd name="connsiteY13" fmla="*/ 393306 h 393306"/>
                <a:gd name="connsiteX14" fmla="*/ 0 w 751603"/>
                <a:gd name="connsiteY14" fmla="*/ 359731 h 393306"/>
                <a:gd name="connsiteX15" fmla="*/ 0 w 751603"/>
                <a:gd name="connsiteY15" fmla="*/ 225434 h 393306"/>
                <a:gd name="connsiteX16" fmla="*/ 33575 w 751603"/>
                <a:gd name="connsiteY16" fmla="*/ 191859 h 393306"/>
                <a:gd name="connsiteX17" fmla="*/ 254100 w 751603"/>
                <a:gd name="connsiteY17" fmla="*/ 191859 h 393306"/>
                <a:gd name="connsiteX18" fmla="*/ 251303 w 751603"/>
                <a:gd name="connsiteY18" fmla="*/ 187711 h 393306"/>
                <a:gd name="connsiteX19" fmla="*/ 240685 w 751603"/>
                <a:gd name="connsiteY19" fmla="*/ 135117 h 393306"/>
                <a:gd name="connsiteX20" fmla="*/ 375802 w 751603"/>
                <a:gd name="connsiteY20" fmla="*/ 0 h 39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1603" h="393306">
                  <a:moveTo>
                    <a:pt x="375801" y="98490"/>
                  </a:moveTo>
                  <a:cubicBezTo>
                    <a:pt x="355572" y="98490"/>
                    <a:pt x="339174" y="114888"/>
                    <a:pt x="339174" y="135117"/>
                  </a:cubicBezTo>
                  <a:cubicBezTo>
                    <a:pt x="339174" y="155346"/>
                    <a:pt x="355572" y="171744"/>
                    <a:pt x="375801" y="171744"/>
                  </a:cubicBezTo>
                  <a:cubicBezTo>
                    <a:pt x="396030" y="171744"/>
                    <a:pt x="412428" y="155346"/>
                    <a:pt x="412428" y="135117"/>
                  </a:cubicBezTo>
                  <a:cubicBezTo>
                    <a:pt x="412428" y="114888"/>
                    <a:pt x="396030" y="98490"/>
                    <a:pt x="375801" y="98490"/>
                  </a:cubicBezTo>
                  <a:close/>
                  <a:moveTo>
                    <a:pt x="375802" y="0"/>
                  </a:moveTo>
                  <a:cubicBezTo>
                    <a:pt x="450425" y="0"/>
                    <a:pt x="510919" y="60494"/>
                    <a:pt x="510919" y="135117"/>
                  </a:cubicBezTo>
                  <a:cubicBezTo>
                    <a:pt x="510919" y="153773"/>
                    <a:pt x="507138" y="171545"/>
                    <a:pt x="500301" y="187711"/>
                  </a:cubicBezTo>
                  <a:lnTo>
                    <a:pt x="497504" y="191859"/>
                  </a:lnTo>
                  <a:lnTo>
                    <a:pt x="718028" y="191859"/>
                  </a:lnTo>
                  <a:cubicBezTo>
                    <a:pt x="736571" y="191859"/>
                    <a:pt x="751603" y="206891"/>
                    <a:pt x="751603" y="225434"/>
                  </a:cubicBezTo>
                  <a:lnTo>
                    <a:pt x="751603" y="359731"/>
                  </a:lnTo>
                  <a:cubicBezTo>
                    <a:pt x="751603" y="378274"/>
                    <a:pt x="736571" y="393306"/>
                    <a:pt x="718028" y="393306"/>
                  </a:cubicBezTo>
                  <a:lnTo>
                    <a:pt x="33575" y="393306"/>
                  </a:lnTo>
                  <a:cubicBezTo>
                    <a:pt x="15032" y="393306"/>
                    <a:pt x="0" y="378274"/>
                    <a:pt x="0" y="359731"/>
                  </a:cubicBezTo>
                  <a:lnTo>
                    <a:pt x="0" y="225434"/>
                  </a:lnTo>
                  <a:cubicBezTo>
                    <a:pt x="0" y="206891"/>
                    <a:pt x="15032" y="191859"/>
                    <a:pt x="33575" y="191859"/>
                  </a:cubicBezTo>
                  <a:lnTo>
                    <a:pt x="254100" y="191859"/>
                  </a:lnTo>
                  <a:lnTo>
                    <a:pt x="251303" y="187711"/>
                  </a:lnTo>
                  <a:cubicBezTo>
                    <a:pt x="244466" y="171545"/>
                    <a:pt x="240685" y="153773"/>
                    <a:pt x="240685" y="135117"/>
                  </a:cubicBezTo>
                  <a:cubicBezTo>
                    <a:pt x="240685" y="60494"/>
                    <a:pt x="301179" y="0"/>
                    <a:pt x="37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28575">
              <a:solidFill>
                <a:srgbClr val="E2EAF4"/>
              </a:solidFill>
            </a:ln>
            <a:effectLst>
              <a:outerShdw blurRad="114300" dist="101600" dir="2700000" algn="tl" rotWithShape="0">
                <a:srgbClr val="14723F">
                  <a:alpha val="9804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6" name="矩形: 圆角 235"/>
            <p:cNvSpPr/>
            <p:nvPr/>
          </p:nvSpPr>
          <p:spPr>
            <a:xfrm rot="653490">
              <a:off x="8483542" y="2778398"/>
              <a:ext cx="1712641" cy="581313"/>
            </a:xfrm>
            <a:prstGeom prst="roundRect">
              <a:avLst/>
            </a:prstGeom>
            <a:solidFill>
              <a:srgbClr val="E2EAF4"/>
            </a:solidFill>
            <a:ln>
              <a:noFill/>
            </a:ln>
            <a:effectLst>
              <a:outerShdw blurRad="127000" dist="1270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7" name="矩形: 圆角 236"/>
            <p:cNvSpPr/>
            <p:nvPr/>
          </p:nvSpPr>
          <p:spPr>
            <a:xfrm rot="653490">
              <a:off x="8483542" y="2778398"/>
              <a:ext cx="1712641" cy="581313"/>
            </a:xfrm>
            <a:prstGeom prst="roundRect">
              <a:avLst/>
            </a:prstGeom>
            <a:solidFill>
              <a:srgbClr val="E2EAF4"/>
            </a:solidFill>
            <a:ln>
              <a:noFill/>
            </a:ln>
            <a:effectLst>
              <a:outerShdw blurRad="127000" dist="1270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 rot="653490">
              <a:off x="8640104" y="2794779"/>
              <a:ext cx="345799" cy="345799"/>
            </a:xfrm>
            <a:custGeom>
              <a:avLst/>
              <a:gdLst>
                <a:gd name="connsiteX0" fmla="*/ 1428536 w 1666661"/>
                <a:gd name="connsiteY0" fmla="*/ 0 h 1666661"/>
                <a:gd name="connsiteX1" fmla="*/ 238125 w 1666661"/>
                <a:gd name="connsiteY1" fmla="*/ 0 h 1666661"/>
                <a:gd name="connsiteX2" fmla="*/ 0 w 1666661"/>
                <a:gd name="connsiteY2" fmla="*/ 238125 h 1666661"/>
                <a:gd name="connsiteX3" fmla="*/ 0 w 1666661"/>
                <a:gd name="connsiteY3" fmla="*/ 1428536 h 1666661"/>
                <a:gd name="connsiteX4" fmla="*/ 238125 w 1666661"/>
                <a:gd name="connsiteY4" fmla="*/ 1666661 h 1666661"/>
                <a:gd name="connsiteX5" fmla="*/ 1428536 w 1666661"/>
                <a:gd name="connsiteY5" fmla="*/ 1666661 h 1666661"/>
                <a:gd name="connsiteX6" fmla="*/ 1666661 w 1666661"/>
                <a:gd name="connsiteY6" fmla="*/ 1428536 h 1666661"/>
                <a:gd name="connsiteX7" fmla="*/ 1666661 w 1666661"/>
                <a:gd name="connsiteY7" fmla="*/ 238125 h 1666661"/>
                <a:gd name="connsiteX8" fmla="*/ 1428536 w 1666661"/>
                <a:gd name="connsiteY8" fmla="*/ 0 h 1666661"/>
                <a:gd name="connsiteX9" fmla="*/ 1547710 w 1666661"/>
                <a:gd name="connsiteY9" fmla="*/ 1428862 h 1666661"/>
                <a:gd name="connsiteX10" fmla="*/ 1429050 w 1666661"/>
                <a:gd name="connsiteY10" fmla="*/ 1547712 h 1666661"/>
                <a:gd name="connsiteX11" fmla="*/ 1428698 w 1666661"/>
                <a:gd name="connsiteY11" fmla="*/ 1547712 h 1666661"/>
                <a:gd name="connsiteX12" fmla="*/ 238400 w 1666661"/>
                <a:gd name="connsiteY12" fmla="*/ 1547712 h 1666661"/>
                <a:gd name="connsiteX13" fmla="*/ 153992 w 1666661"/>
                <a:gd name="connsiteY13" fmla="*/ 1512968 h 1666661"/>
                <a:gd name="connsiteX14" fmla="*/ 118951 w 1666661"/>
                <a:gd name="connsiteY14" fmla="*/ 1428862 h 1666661"/>
                <a:gd name="connsiteX15" fmla="*/ 118951 w 1666661"/>
                <a:gd name="connsiteY15" fmla="*/ 238237 h 1666661"/>
                <a:gd name="connsiteX16" fmla="*/ 238400 w 1666661"/>
                <a:gd name="connsiteY16" fmla="*/ 118951 h 1666661"/>
                <a:gd name="connsiteX17" fmla="*/ 1428698 w 1666661"/>
                <a:gd name="connsiteY17" fmla="*/ 118951 h 1666661"/>
                <a:gd name="connsiteX18" fmla="*/ 1547710 w 1666661"/>
                <a:gd name="connsiteY18" fmla="*/ 238205 h 1666661"/>
                <a:gd name="connsiteX19" fmla="*/ 1547710 w 1666661"/>
                <a:gd name="connsiteY19" fmla="*/ 238237 h 1666661"/>
                <a:gd name="connsiteX20" fmla="*/ 1547710 w 1666661"/>
                <a:gd name="connsiteY20" fmla="*/ 1428862 h 166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661" h="1666661">
                  <a:moveTo>
                    <a:pt x="1428536" y="0"/>
                  </a:moveTo>
                  <a:lnTo>
                    <a:pt x="238125" y="0"/>
                  </a:lnTo>
                  <a:cubicBezTo>
                    <a:pt x="106613" y="0"/>
                    <a:pt x="0" y="106613"/>
                    <a:pt x="0" y="238125"/>
                  </a:cubicBezTo>
                  <a:lnTo>
                    <a:pt x="0" y="1428536"/>
                  </a:lnTo>
                  <a:cubicBezTo>
                    <a:pt x="0" y="1560048"/>
                    <a:pt x="106613" y="1666661"/>
                    <a:pt x="238125" y="1666661"/>
                  </a:cubicBezTo>
                  <a:lnTo>
                    <a:pt x="1428536" y="1666661"/>
                  </a:lnTo>
                  <a:cubicBezTo>
                    <a:pt x="1560048" y="1666661"/>
                    <a:pt x="1666661" y="1560048"/>
                    <a:pt x="1666661" y="1428536"/>
                  </a:cubicBezTo>
                  <a:lnTo>
                    <a:pt x="1666661" y="238125"/>
                  </a:lnTo>
                  <a:cubicBezTo>
                    <a:pt x="1666661" y="106613"/>
                    <a:pt x="1560048" y="0"/>
                    <a:pt x="1428536" y="0"/>
                  </a:cubicBezTo>
                  <a:close/>
                  <a:moveTo>
                    <a:pt x="1547710" y="1428862"/>
                  </a:moveTo>
                  <a:cubicBezTo>
                    <a:pt x="1547763" y="1494449"/>
                    <a:pt x="1494637" y="1547660"/>
                    <a:pt x="1429050" y="1547712"/>
                  </a:cubicBezTo>
                  <a:cubicBezTo>
                    <a:pt x="1428933" y="1547712"/>
                    <a:pt x="1428815" y="1547712"/>
                    <a:pt x="1428698" y="1547712"/>
                  </a:cubicBezTo>
                  <a:lnTo>
                    <a:pt x="238400" y="1547712"/>
                  </a:lnTo>
                  <a:cubicBezTo>
                    <a:pt x="206566" y="1547712"/>
                    <a:pt x="176506" y="1535480"/>
                    <a:pt x="153992" y="1512968"/>
                  </a:cubicBezTo>
                  <a:cubicBezTo>
                    <a:pt x="131478" y="1490456"/>
                    <a:pt x="118951" y="1460696"/>
                    <a:pt x="118951" y="1428862"/>
                  </a:cubicBezTo>
                  <a:lnTo>
                    <a:pt x="118951" y="238237"/>
                  </a:lnTo>
                  <a:cubicBezTo>
                    <a:pt x="119070" y="172342"/>
                    <a:pt x="172506" y="118979"/>
                    <a:pt x="238400" y="118951"/>
                  </a:cubicBezTo>
                  <a:lnTo>
                    <a:pt x="1428698" y="118951"/>
                  </a:lnTo>
                  <a:cubicBezTo>
                    <a:pt x="1494493" y="119018"/>
                    <a:pt x="1547777" y="172409"/>
                    <a:pt x="1547710" y="238205"/>
                  </a:cubicBezTo>
                  <a:cubicBezTo>
                    <a:pt x="1547710" y="238215"/>
                    <a:pt x="1547710" y="238226"/>
                    <a:pt x="1547710" y="238237"/>
                  </a:cubicBezTo>
                  <a:lnTo>
                    <a:pt x="1547710" y="142886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矩形: 圆角 233"/>
            <p:cNvSpPr/>
            <p:nvPr/>
          </p:nvSpPr>
          <p:spPr>
            <a:xfrm rot="3332912">
              <a:off x="8969673" y="2890053"/>
              <a:ext cx="56339" cy="22638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矩形: 圆角 234"/>
            <p:cNvSpPr/>
            <p:nvPr/>
          </p:nvSpPr>
          <p:spPr>
            <a:xfrm rot="19574068" flipH="1">
              <a:off x="8870823" y="2936424"/>
              <a:ext cx="56301" cy="15055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矩形: 圆角 229"/>
            <p:cNvSpPr/>
            <p:nvPr/>
          </p:nvSpPr>
          <p:spPr>
            <a:xfrm rot="653490">
              <a:off x="9217586" y="2948498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: 圆角 230"/>
            <p:cNvSpPr/>
            <p:nvPr/>
          </p:nvSpPr>
          <p:spPr>
            <a:xfrm rot="653490">
              <a:off x="9198229" y="3049100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: 圆角 231"/>
            <p:cNvSpPr/>
            <p:nvPr/>
          </p:nvSpPr>
          <p:spPr>
            <a:xfrm rot="653490">
              <a:off x="9159514" y="3250303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: 圆角 232"/>
            <p:cNvSpPr/>
            <p:nvPr/>
          </p:nvSpPr>
          <p:spPr>
            <a:xfrm rot="653490">
              <a:off x="9178871" y="3149701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: 圆角 203"/>
            <p:cNvSpPr/>
            <p:nvPr/>
          </p:nvSpPr>
          <p:spPr>
            <a:xfrm rot="653490">
              <a:off x="8331427" y="3568953"/>
              <a:ext cx="1712641" cy="581313"/>
            </a:xfrm>
            <a:prstGeom prst="roundRect">
              <a:avLst/>
            </a:prstGeom>
            <a:solidFill>
              <a:srgbClr val="E2EAF4"/>
            </a:solidFill>
            <a:ln>
              <a:noFill/>
            </a:ln>
            <a:effectLst>
              <a:outerShdw blurRad="127000" dist="1270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矩形: 圆角 204"/>
            <p:cNvSpPr/>
            <p:nvPr/>
          </p:nvSpPr>
          <p:spPr>
            <a:xfrm rot="653490">
              <a:off x="8331427" y="3568953"/>
              <a:ext cx="1712641" cy="581313"/>
            </a:xfrm>
            <a:prstGeom prst="roundRect">
              <a:avLst/>
            </a:prstGeom>
            <a:solidFill>
              <a:srgbClr val="E2EAF4"/>
            </a:solidFill>
            <a:ln>
              <a:noFill/>
            </a:ln>
            <a:effectLst>
              <a:outerShdw blurRad="127000" dist="1270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 rot="653490">
              <a:off x="8487989" y="3585334"/>
              <a:ext cx="345799" cy="345799"/>
            </a:xfrm>
            <a:custGeom>
              <a:avLst/>
              <a:gdLst>
                <a:gd name="connsiteX0" fmla="*/ 1428536 w 1666661"/>
                <a:gd name="connsiteY0" fmla="*/ 0 h 1666661"/>
                <a:gd name="connsiteX1" fmla="*/ 238125 w 1666661"/>
                <a:gd name="connsiteY1" fmla="*/ 0 h 1666661"/>
                <a:gd name="connsiteX2" fmla="*/ 0 w 1666661"/>
                <a:gd name="connsiteY2" fmla="*/ 238125 h 1666661"/>
                <a:gd name="connsiteX3" fmla="*/ 0 w 1666661"/>
                <a:gd name="connsiteY3" fmla="*/ 1428536 h 1666661"/>
                <a:gd name="connsiteX4" fmla="*/ 238125 w 1666661"/>
                <a:gd name="connsiteY4" fmla="*/ 1666661 h 1666661"/>
                <a:gd name="connsiteX5" fmla="*/ 1428536 w 1666661"/>
                <a:gd name="connsiteY5" fmla="*/ 1666661 h 1666661"/>
                <a:gd name="connsiteX6" fmla="*/ 1666661 w 1666661"/>
                <a:gd name="connsiteY6" fmla="*/ 1428536 h 1666661"/>
                <a:gd name="connsiteX7" fmla="*/ 1666661 w 1666661"/>
                <a:gd name="connsiteY7" fmla="*/ 238125 h 1666661"/>
                <a:gd name="connsiteX8" fmla="*/ 1428536 w 1666661"/>
                <a:gd name="connsiteY8" fmla="*/ 0 h 1666661"/>
                <a:gd name="connsiteX9" fmla="*/ 1547710 w 1666661"/>
                <a:gd name="connsiteY9" fmla="*/ 1428862 h 1666661"/>
                <a:gd name="connsiteX10" fmla="*/ 1429050 w 1666661"/>
                <a:gd name="connsiteY10" fmla="*/ 1547712 h 1666661"/>
                <a:gd name="connsiteX11" fmla="*/ 1428698 w 1666661"/>
                <a:gd name="connsiteY11" fmla="*/ 1547712 h 1666661"/>
                <a:gd name="connsiteX12" fmla="*/ 238400 w 1666661"/>
                <a:gd name="connsiteY12" fmla="*/ 1547712 h 1666661"/>
                <a:gd name="connsiteX13" fmla="*/ 153992 w 1666661"/>
                <a:gd name="connsiteY13" fmla="*/ 1512968 h 1666661"/>
                <a:gd name="connsiteX14" fmla="*/ 118951 w 1666661"/>
                <a:gd name="connsiteY14" fmla="*/ 1428862 h 1666661"/>
                <a:gd name="connsiteX15" fmla="*/ 118951 w 1666661"/>
                <a:gd name="connsiteY15" fmla="*/ 238237 h 1666661"/>
                <a:gd name="connsiteX16" fmla="*/ 238400 w 1666661"/>
                <a:gd name="connsiteY16" fmla="*/ 118951 h 1666661"/>
                <a:gd name="connsiteX17" fmla="*/ 1428698 w 1666661"/>
                <a:gd name="connsiteY17" fmla="*/ 118951 h 1666661"/>
                <a:gd name="connsiteX18" fmla="*/ 1547710 w 1666661"/>
                <a:gd name="connsiteY18" fmla="*/ 238205 h 1666661"/>
                <a:gd name="connsiteX19" fmla="*/ 1547710 w 1666661"/>
                <a:gd name="connsiteY19" fmla="*/ 238237 h 1666661"/>
                <a:gd name="connsiteX20" fmla="*/ 1547710 w 1666661"/>
                <a:gd name="connsiteY20" fmla="*/ 1428862 h 166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661" h="1666661">
                  <a:moveTo>
                    <a:pt x="1428536" y="0"/>
                  </a:moveTo>
                  <a:lnTo>
                    <a:pt x="238125" y="0"/>
                  </a:lnTo>
                  <a:cubicBezTo>
                    <a:pt x="106613" y="0"/>
                    <a:pt x="0" y="106613"/>
                    <a:pt x="0" y="238125"/>
                  </a:cubicBezTo>
                  <a:lnTo>
                    <a:pt x="0" y="1428536"/>
                  </a:lnTo>
                  <a:cubicBezTo>
                    <a:pt x="0" y="1560048"/>
                    <a:pt x="106613" y="1666661"/>
                    <a:pt x="238125" y="1666661"/>
                  </a:cubicBezTo>
                  <a:lnTo>
                    <a:pt x="1428536" y="1666661"/>
                  </a:lnTo>
                  <a:cubicBezTo>
                    <a:pt x="1560048" y="1666661"/>
                    <a:pt x="1666661" y="1560048"/>
                    <a:pt x="1666661" y="1428536"/>
                  </a:cubicBezTo>
                  <a:lnTo>
                    <a:pt x="1666661" y="238125"/>
                  </a:lnTo>
                  <a:cubicBezTo>
                    <a:pt x="1666661" y="106613"/>
                    <a:pt x="1560048" y="0"/>
                    <a:pt x="1428536" y="0"/>
                  </a:cubicBezTo>
                  <a:close/>
                  <a:moveTo>
                    <a:pt x="1547710" y="1428862"/>
                  </a:moveTo>
                  <a:cubicBezTo>
                    <a:pt x="1547763" y="1494449"/>
                    <a:pt x="1494637" y="1547660"/>
                    <a:pt x="1429050" y="1547712"/>
                  </a:cubicBezTo>
                  <a:cubicBezTo>
                    <a:pt x="1428933" y="1547712"/>
                    <a:pt x="1428815" y="1547712"/>
                    <a:pt x="1428698" y="1547712"/>
                  </a:cubicBezTo>
                  <a:lnTo>
                    <a:pt x="238400" y="1547712"/>
                  </a:lnTo>
                  <a:cubicBezTo>
                    <a:pt x="206566" y="1547712"/>
                    <a:pt x="176506" y="1535480"/>
                    <a:pt x="153992" y="1512968"/>
                  </a:cubicBezTo>
                  <a:cubicBezTo>
                    <a:pt x="131478" y="1490456"/>
                    <a:pt x="118951" y="1460696"/>
                    <a:pt x="118951" y="1428862"/>
                  </a:cubicBezTo>
                  <a:lnTo>
                    <a:pt x="118951" y="238237"/>
                  </a:lnTo>
                  <a:cubicBezTo>
                    <a:pt x="119070" y="172342"/>
                    <a:pt x="172506" y="118979"/>
                    <a:pt x="238400" y="118951"/>
                  </a:cubicBezTo>
                  <a:lnTo>
                    <a:pt x="1428698" y="118951"/>
                  </a:lnTo>
                  <a:cubicBezTo>
                    <a:pt x="1494493" y="119018"/>
                    <a:pt x="1547777" y="172409"/>
                    <a:pt x="1547710" y="238205"/>
                  </a:cubicBezTo>
                  <a:cubicBezTo>
                    <a:pt x="1547710" y="238215"/>
                    <a:pt x="1547710" y="238226"/>
                    <a:pt x="1547710" y="238237"/>
                  </a:cubicBezTo>
                  <a:lnTo>
                    <a:pt x="1547710" y="142886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矩形: 圆角 206"/>
            <p:cNvSpPr/>
            <p:nvPr/>
          </p:nvSpPr>
          <p:spPr>
            <a:xfrm rot="3332912">
              <a:off x="8817558" y="3680608"/>
              <a:ext cx="56339" cy="2263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: 圆角 207"/>
            <p:cNvSpPr/>
            <p:nvPr/>
          </p:nvSpPr>
          <p:spPr>
            <a:xfrm rot="19574068" flipH="1">
              <a:off x="8718708" y="3726979"/>
              <a:ext cx="56301" cy="15055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/>
            <p:cNvSpPr/>
            <p:nvPr/>
          </p:nvSpPr>
          <p:spPr>
            <a:xfrm rot="653490">
              <a:off x="9065471" y="3739054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: 圆角 209"/>
            <p:cNvSpPr/>
            <p:nvPr/>
          </p:nvSpPr>
          <p:spPr>
            <a:xfrm rot="653490">
              <a:off x="9046114" y="3839655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: 圆角 210"/>
            <p:cNvSpPr/>
            <p:nvPr/>
          </p:nvSpPr>
          <p:spPr>
            <a:xfrm rot="653490">
              <a:off x="9007399" y="4040858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: 圆角 211"/>
            <p:cNvSpPr/>
            <p:nvPr/>
          </p:nvSpPr>
          <p:spPr>
            <a:xfrm rot="653490">
              <a:off x="9026756" y="3940257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: 圆角 212"/>
            <p:cNvSpPr/>
            <p:nvPr/>
          </p:nvSpPr>
          <p:spPr>
            <a:xfrm rot="653490">
              <a:off x="8179311" y="4359508"/>
              <a:ext cx="1712641" cy="581313"/>
            </a:xfrm>
            <a:prstGeom prst="roundRect">
              <a:avLst/>
            </a:prstGeom>
            <a:blipFill>
              <a:blip r:embed="rId1">
                <a:alphaModFix amt="9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76200" dist="76200" dir="13500000">
                <a:srgbClr val="29486D">
                  <a:alpha val="1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8" name="矩形: 圆角 227"/>
            <p:cNvSpPr/>
            <p:nvPr/>
          </p:nvSpPr>
          <p:spPr>
            <a:xfrm rot="653490">
              <a:off x="8801430" y="4371850"/>
              <a:ext cx="1712641" cy="581313"/>
            </a:xfrm>
            <a:prstGeom prst="roundRect">
              <a:avLst/>
            </a:prstGeom>
            <a:solidFill>
              <a:srgbClr val="E2EAF4"/>
            </a:solidFill>
            <a:ln>
              <a:noFill/>
            </a:ln>
            <a:effectLst>
              <a:outerShdw blurRad="127000" dist="1270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9" name="矩形: 圆角 228"/>
            <p:cNvSpPr/>
            <p:nvPr/>
          </p:nvSpPr>
          <p:spPr>
            <a:xfrm rot="653490">
              <a:off x="8801430" y="4371850"/>
              <a:ext cx="1712641" cy="581313"/>
            </a:xfrm>
            <a:prstGeom prst="roundRect">
              <a:avLst/>
            </a:prstGeom>
            <a:solidFill>
              <a:srgbClr val="E2EAF4"/>
            </a:solidFill>
            <a:ln>
              <a:noFill/>
            </a:ln>
            <a:effectLst>
              <a:outerShdw blurRad="127000" dist="1270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 rot="653490">
              <a:off x="8957992" y="4388231"/>
              <a:ext cx="345799" cy="345799"/>
            </a:xfrm>
            <a:custGeom>
              <a:avLst/>
              <a:gdLst>
                <a:gd name="connsiteX0" fmla="*/ 1428536 w 1666661"/>
                <a:gd name="connsiteY0" fmla="*/ 0 h 1666661"/>
                <a:gd name="connsiteX1" fmla="*/ 238125 w 1666661"/>
                <a:gd name="connsiteY1" fmla="*/ 0 h 1666661"/>
                <a:gd name="connsiteX2" fmla="*/ 0 w 1666661"/>
                <a:gd name="connsiteY2" fmla="*/ 238125 h 1666661"/>
                <a:gd name="connsiteX3" fmla="*/ 0 w 1666661"/>
                <a:gd name="connsiteY3" fmla="*/ 1428536 h 1666661"/>
                <a:gd name="connsiteX4" fmla="*/ 238125 w 1666661"/>
                <a:gd name="connsiteY4" fmla="*/ 1666661 h 1666661"/>
                <a:gd name="connsiteX5" fmla="*/ 1428536 w 1666661"/>
                <a:gd name="connsiteY5" fmla="*/ 1666661 h 1666661"/>
                <a:gd name="connsiteX6" fmla="*/ 1666661 w 1666661"/>
                <a:gd name="connsiteY6" fmla="*/ 1428536 h 1666661"/>
                <a:gd name="connsiteX7" fmla="*/ 1666661 w 1666661"/>
                <a:gd name="connsiteY7" fmla="*/ 238125 h 1666661"/>
                <a:gd name="connsiteX8" fmla="*/ 1428536 w 1666661"/>
                <a:gd name="connsiteY8" fmla="*/ 0 h 1666661"/>
                <a:gd name="connsiteX9" fmla="*/ 1547710 w 1666661"/>
                <a:gd name="connsiteY9" fmla="*/ 1428862 h 1666661"/>
                <a:gd name="connsiteX10" fmla="*/ 1429050 w 1666661"/>
                <a:gd name="connsiteY10" fmla="*/ 1547712 h 1666661"/>
                <a:gd name="connsiteX11" fmla="*/ 1428698 w 1666661"/>
                <a:gd name="connsiteY11" fmla="*/ 1547712 h 1666661"/>
                <a:gd name="connsiteX12" fmla="*/ 238400 w 1666661"/>
                <a:gd name="connsiteY12" fmla="*/ 1547712 h 1666661"/>
                <a:gd name="connsiteX13" fmla="*/ 153992 w 1666661"/>
                <a:gd name="connsiteY13" fmla="*/ 1512968 h 1666661"/>
                <a:gd name="connsiteX14" fmla="*/ 118951 w 1666661"/>
                <a:gd name="connsiteY14" fmla="*/ 1428862 h 1666661"/>
                <a:gd name="connsiteX15" fmla="*/ 118951 w 1666661"/>
                <a:gd name="connsiteY15" fmla="*/ 238237 h 1666661"/>
                <a:gd name="connsiteX16" fmla="*/ 238400 w 1666661"/>
                <a:gd name="connsiteY16" fmla="*/ 118951 h 1666661"/>
                <a:gd name="connsiteX17" fmla="*/ 1428698 w 1666661"/>
                <a:gd name="connsiteY17" fmla="*/ 118951 h 1666661"/>
                <a:gd name="connsiteX18" fmla="*/ 1547710 w 1666661"/>
                <a:gd name="connsiteY18" fmla="*/ 238205 h 1666661"/>
                <a:gd name="connsiteX19" fmla="*/ 1547710 w 1666661"/>
                <a:gd name="connsiteY19" fmla="*/ 238237 h 1666661"/>
                <a:gd name="connsiteX20" fmla="*/ 1547710 w 1666661"/>
                <a:gd name="connsiteY20" fmla="*/ 1428862 h 166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661" h="1666661">
                  <a:moveTo>
                    <a:pt x="1428536" y="0"/>
                  </a:moveTo>
                  <a:lnTo>
                    <a:pt x="238125" y="0"/>
                  </a:lnTo>
                  <a:cubicBezTo>
                    <a:pt x="106613" y="0"/>
                    <a:pt x="0" y="106613"/>
                    <a:pt x="0" y="238125"/>
                  </a:cubicBezTo>
                  <a:lnTo>
                    <a:pt x="0" y="1428536"/>
                  </a:lnTo>
                  <a:cubicBezTo>
                    <a:pt x="0" y="1560048"/>
                    <a:pt x="106613" y="1666661"/>
                    <a:pt x="238125" y="1666661"/>
                  </a:cubicBezTo>
                  <a:lnTo>
                    <a:pt x="1428536" y="1666661"/>
                  </a:lnTo>
                  <a:cubicBezTo>
                    <a:pt x="1560048" y="1666661"/>
                    <a:pt x="1666661" y="1560048"/>
                    <a:pt x="1666661" y="1428536"/>
                  </a:cubicBezTo>
                  <a:lnTo>
                    <a:pt x="1666661" y="238125"/>
                  </a:lnTo>
                  <a:cubicBezTo>
                    <a:pt x="1666661" y="106613"/>
                    <a:pt x="1560048" y="0"/>
                    <a:pt x="1428536" y="0"/>
                  </a:cubicBezTo>
                  <a:close/>
                  <a:moveTo>
                    <a:pt x="1547710" y="1428862"/>
                  </a:moveTo>
                  <a:cubicBezTo>
                    <a:pt x="1547763" y="1494449"/>
                    <a:pt x="1494637" y="1547660"/>
                    <a:pt x="1429050" y="1547712"/>
                  </a:cubicBezTo>
                  <a:cubicBezTo>
                    <a:pt x="1428933" y="1547712"/>
                    <a:pt x="1428815" y="1547712"/>
                    <a:pt x="1428698" y="1547712"/>
                  </a:cubicBezTo>
                  <a:lnTo>
                    <a:pt x="238400" y="1547712"/>
                  </a:lnTo>
                  <a:cubicBezTo>
                    <a:pt x="206566" y="1547712"/>
                    <a:pt x="176506" y="1535480"/>
                    <a:pt x="153992" y="1512968"/>
                  </a:cubicBezTo>
                  <a:cubicBezTo>
                    <a:pt x="131478" y="1490456"/>
                    <a:pt x="118951" y="1460696"/>
                    <a:pt x="118951" y="1428862"/>
                  </a:cubicBezTo>
                  <a:lnTo>
                    <a:pt x="118951" y="238237"/>
                  </a:lnTo>
                  <a:cubicBezTo>
                    <a:pt x="119070" y="172342"/>
                    <a:pt x="172506" y="118979"/>
                    <a:pt x="238400" y="118951"/>
                  </a:cubicBezTo>
                  <a:lnTo>
                    <a:pt x="1428698" y="118951"/>
                  </a:lnTo>
                  <a:cubicBezTo>
                    <a:pt x="1494493" y="119018"/>
                    <a:pt x="1547777" y="172409"/>
                    <a:pt x="1547710" y="238205"/>
                  </a:cubicBezTo>
                  <a:cubicBezTo>
                    <a:pt x="1547710" y="238215"/>
                    <a:pt x="1547710" y="238226"/>
                    <a:pt x="1547710" y="238237"/>
                  </a:cubicBezTo>
                  <a:lnTo>
                    <a:pt x="1547710" y="142886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2" name="组合 221"/>
            <p:cNvGrpSpPr/>
            <p:nvPr/>
          </p:nvGrpSpPr>
          <p:grpSpPr>
            <a:xfrm rot="653490">
              <a:off x="9506438" y="4539183"/>
              <a:ext cx="855663" cy="353060"/>
              <a:chOff x="5389972" y="3193759"/>
              <a:chExt cx="855663" cy="353060"/>
            </a:xfrm>
          </p:grpSpPr>
          <p:sp>
            <p:nvSpPr>
              <p:cNvPr id="224" name="矩形: 圆角 223"/>
              <p:cNvSpPr/>
              <p:nvPr/>
            </p:nvSpPr>
            <p:spPr>
              <a:xfrm>
                <a:off x="5389972" y="3193759"/>
                <a:ext cx="855663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矩形: 圆角 224"/>
              <p:cNvSpPr/>
              <p:nvPr/>
            </p:nvSpPr>
            <p:spPr>
              <a:xfrm>
                <a:off x="5389972" y="3296206"/>
                <a:ext cx="855663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矩形: 圆角 225"/>
              <p:cNvSpPr/>
              <p:nvPr/>
            </p:nvSpPr>
            <p:spPr>
              <a:xfrm>
                <a:off x="5389972" y="3501100"/>
                <a:ext cx="855663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矩形: 圆角 226"/>
              <p:cNvSpPr/>
              <p:nvPr/>
            </p:nvSpPr>
            <p:spPr>
              <a:xfrm>
                <a:off x="5389972" y="3398653"/>
                <a:ext cx="855663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3" name="圆: 空心 222"/>
            <p:cNvSpPr/>
            <p:nvPr/>
          </p:nvSpPr>
          <p:spPr>
            <a:xfrm rot="653490">
              <a:off x="9183974" y="4494404"/>
              <a:ext cx="190544" cy="190544"/>
            </a:xfrm>
            <a:prstGeom prst="donu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 rot="653490">
              <a:off x="8293280" y="4341172"/>
              <a:ext cx="411480" cy="411480"/>
            </a:xfrm>
            <a:prstGeom prst="ellipse">
              <a:avLst/>
            </a:prstGeom>
            <a:solidFill>
              <a:srgbClr val="F7CD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17" name="组合 216"/>
            <p:cNvGrpSpPr/>
            <p:nvPr/>
          </p:nvGrpSpPr>
          <p:grpSpPr>
            <a:xfrm rot="653490">
              <a:off x="8351628" y="4460084"/>
              <a:ext cx="304547" cy="122907"/>
              <a:chOff x="7759124" y="4881089"/>
              <a:chExt cx="304547" cy="122907"/>
            </a:xfrm>
          </p:grpSpPr>
          <p:sp>
            <p:nvSpPr>
              <p:cNvPr id="218" name="弧形 217"/>
              <p:cNvSpPr/>
              <p:nvPr/>
            </p:nvSpPr>
            <p:spPr>
              <a:xfrm>
                <a:off x="7759124" y="4881089"/>
                <a:ext cx="122906" cy="122906"/>
              </a:xfrm>
              <a:prstGeom prst="arc">
                <a:avLst>
                  <a:gd name="adj1" fmla="val 12932443"/>
                  <a:gd name="adj2" fmla="val 19416622"/>
                </a:avLst>
              </a:prstGeom>
              <a:noFill/>
              <a:ln w="28575" cap="rnd">
                <a:solidFill>
                  <a:schemeClr val="tx1"/>
                </a:solidFill>
                <a:round/>
              </a:ln>
              <a:effectLst>
                <a:outerShdw blurRad="38100" dist="12700" dir="5400000" algn="ctr" rotWithShape="0">
                  <a:srgbClr val="9A6A0A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弧形 218"/>
              <p:cNvSpPr/>
              <p:nvPr/>
            </p:nvSpPr>
            <p:spPr>
              <a:xfrm>
                <a:off x="7940765" y="4881090"/>
                <a:ext cx="122906" cy="122906"/>
              </a:xfrm>
              <a:prstGeom prst="arc">
                <a:avLst>
                  <a:gd name="adj1" fmla="val 12932443"/>
                  <a:gd name="adj2" fmla="val 19416622"/>
                </a:avLst>
              </a:prstGeom>
              <a:noFill/>
              <a:ln w="28575" cap="rnd">
                <a:solidFill>
                  <a:schemeClr val="tx1"/>
                </a:solidFill>
                <a:round/>
              </a:ln>
              <a:effectLst>
                <a:outerShdw blurRad="38100" dist="12700" dir="5400000" algn="ctr" rotWithShape="0">
                  <a:srgbClr val="9A6A0A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0" name="文本框 239" descr="7b0a20202020227461726765744d6f64756c65223a202270726f636573734f6e6c696e65466f6e7473220a7d0a"/>
          <p:cNvSpPr txBox="1"/>
          <p:nvPr/>
        </p:nvSpPr>
        <p:spPr>
          <a:xfrm>
            <a:off x="3895725" y="1983105"/>
            <a:ext cx="44342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  <a:sym typeface="汉仪颜楷简" panose="00020600040101010101" charset="-122"/>
              </a:rPr>
              <a:t>演示报告</a:t>
            </a:r>
            <a:endParaRPr lang="zh-CN" altLang="en-US" sz="8000" dirty="0">
              <a:gradFill>
                <a:gsLst>
                  <a:gs pos="1000">
                    <a:schemeClr val="accent5"/>
                  </a:gs>
                  <a:gs pos="100000">
                    <a:schemeClr val="accent6"/>
                  </a:gs>
                </a:gsLst>
                <a:lin ang="2700000" scaled="0"/>
              </a:gradFill>
              <a:latin typeface="汉仪颜楷简" panose="00020600040101010101" charset="-122"/>
              <a:ea typeface="汉仪颜楷简" panose="00020600040101010101" charset="-122"/>
              <a:sym typeface="汉仪颜楷简" panose="00020600040101010101" charset="-122"/>
            </a:endParaRPr>
          </a:p>
        </p:txBody>
      </p:sp>
      <p:pic>
        <p:nvPicPr>
          <p:cNvPr id="5" name="图片 4" descr="人的脸&#10;&#10;低可信度描述已自动生成" hidden="1"/>
          <p:cNvPicPr>
            <a:picLocks noChangeAspect="1"/>
          </p:cNvPicPr>
          <p:nvPr/>
        </p:nvPicPr>
        <p:blipFill>
          <a:blip r:embed="rId3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105" y="-155838"/>
            <a:ext cx="5247131" cy="6858000"/>
          </a:xfrm>
          <a:prstGeom prst="rect">
            <a:avLst/>
          </a:prstGeom>
        </p:spPr>
      </p:pic>
      <p:sp>
        <p:nvSpPr>
          <p:cNvPr id="243" name="文本框 242"/>
          <p:cNvSpPr txBox="1"/>
          <p:nvPr/>
        </p:nvSpPr>
        <p:spPr>
          <a:xfrm>
            <a:off x="6000750" y="4568190"/>
            <a:ext cx="2082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rPr>
              <a:t>见微知著</a:t>
            </a:r>
            <a:endParaRPr lang="zh-CN" altLang="en-US" sz="2800" dirty="0">
              <a:gradFill>
                <a:gsLst>
                  <a:gs pos="1000">
                    <a:schemeClr val="accent5"/>
                  </a:gs>
                  <a:gs pos="100000">
                    <a:schemeClr val="accent6"/>
                  </a:gs>
                </a:gsLst>
                <a:lin ang="2700000" scaled="0"/>
              </a:gra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3677" y="3169812"/>
            <a:ext cx="3319104" cy="331910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3646" y="-1073210"/>
            <a:ext cx="2424691" cy="2424691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4">
            <a:alphaModFix amt="2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563" y="1271344"/>
            <a:ext cx="3319104" cy="3319104"/>
          </a:xfrm>
          <a:prstGeom prst="rect">
            <a:avLst/>
          </a:prstGeom>
        </p:spPr>
      </p:pic>
      <p:sp>
        <p:nvSpPr>
          <p:cNvPr id="89" name="矩形: 圆角 88"/>
          <p:cNvSpPr/>
          <p:nvPr/>
        </p:nvSpPr>
        <p:spPr>
          <a:xfrm>
            <a:off x="-4361874" y="267095"/>
            <a:ext cx="2810867" cy="385046"/>
          </a:xfrm>
          <a:prstGeom prst="roundRect">
            <a:avLst>
              <a:gd name="adj" fmla="val 5000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srgbClr val="1F2327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矩形: 圆角 89"/>
          <p:cNvSpPr/>
          <p:nvPr/>
        </p:nvSpPr>
        <p:spPr>
          <a:xfrm>
            <a:off x="-4230770" y="359052"/>
            <a:ext cx="1085903" cy="20113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057E4"/>
              </a:gs>
              <a:gs pos="100000">
                <a:srgbClr val="8786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: 圆角 90"/>
          <p:cNvSpPr/>
          <p:nvPr/>
        </p:nvSpPr>
        <p:spPr>
          <a:xfrm>
            <a:off x="-4239833" y="353111"/>
            <a:ext cx="1617399" cy="213015"/>
          </a:xfrm>
          <a:prstGeom prst="roundRect">
            <a:avLst>
              <a:gd name="adj" fmla="val 50000"/>
            </a:avLst>
          </a:prstGeom>
          <a:solidFill>
            <a:srgbClr val="2A3036"/>
          </a:solidFill>
          <a:ln>
            <a:noFill/>
          </a:ln>
          <a:effectLst>
            <a:outerShdw blurRad="63500" dist="63500" dir="2700000" algn="ctr" rotWithShape="0">
              <a:srgbClr val="24292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-8383355" y="5977913"/>
            <a:ext cx="3078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n>
                  <a:solidFill>
                    <a:schemeClr val="tx2">
                      <a:alpha val="17000"/>
                    </a:schemeClr>
                  </a:solidFill>
                  <a:prstDash val="solid"/>
                </a:ln>
                <a:noFill/>
              </a:rPr>
              <a:t>contents</a:t>
            </a:r>
            <a:endParaRPr lang="zh-CN" altLang="en-US" sz="5400" dirty="0">
              <a:ln>
                <a:solidFill>
                  <a:schemeClr val="tx2">
                    <a:alpha val="17000"/>
                  </a:schemeClr>
                </a:solidFill>
                <a:prstDash val="solid"/>
              </a:ln>
              <a:noFill/>
            </a:endParaRPr>
          </a:p>
        </p:txBody>
      </p:sp>
      <p:sp>
        <p:nvSpPr>
          <p:cNvPr id="93" name="矩形: 圆角 92"/>
          <p:cNvSpPr/>
          <p:nvPr/>
        </p:nvSpPr>
        <p:spPr>
          <a:xfrm>
            <a:off x="0" y="7967764"/>
            <a:ext cx="3140921" cy="68948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: 圆角 93"/>
          <p:cNvSpPr/>
          <p:nvPr/>
        </p:nvSpPr>
        <p:spPr>
          <a:xfrm>
            <a:off x="13915584" y="276231"/>
            <a:ext cx="8211775" cy="6305539"/>
          </a:xfrm>
          <a:prstGeom prst="roundRect">
            <a:avLst>
              <a:gd name="adj" fmla="val 324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见微4.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955" y="4100830"/>
            <a:ext cx="1661795" cy="1071880"/>
          </a:xfrm>
          <a:prstGeom prst="rect">
            <a:avLst/>
          </a:prstGeom>
        </p:spPr>
      </p:pic>
      <p:grpSp>
        <p:nvGrpSpPr>
          <p:cNvPr id="120" name="组合 119"/>
          <p:cNvGrpSpPr/>
          <p:nvPr/>
        </p:nvGrpSpPr>
        <p:grpSpPr>
          <a:xfrm>
            <a:off x="254401" y="2957665"/>
            <a:ext cx="2660759" cy="3935283"/>
            <a:chOff x="155305" y="2329314"/>
            <a:chExt cx="2660759" cy="3935283"/>
          </a:xfrm>
        </p:grpSpPr>
        <p:sp>
          <p:nvSpPr>
            <p:cNvPr id="123" name="任意多边形: 形状 216"/>
            <p:cNvSpPr/>
            <p:nvPr/>
          </p:nvSpPr>
          <p:spPr>
            <a:xfrm>
              <a:off x="2540784" y="5466772"/>
              <a:ext cx="265776" cy="449230"/>
            </a:xfrm>
            <a:custGeom>
              <a:avLst/>
              <a:gdLst>
                <a:gd name="connsiteX0" fmla="*/ 168368 w 265776"/>
                <a:gd name="connsiteY0" fmla="*/ 449230 h 449230"/>
                <a:gd name="connsiteX1" fmla="*/ 265777 w 265776"/>
                <a:gd name="connsiteY1" fmla="*/ 405641 h 449230"/>
                <a:gd name="connsiteX2" fmla="*/ 143776 w 265776"/>
                <a:gd name="connsiteY2" fmla="*/ 0 h 449230"/>
                <a:gd name="connsiteX3" fmla="*/ 0 w 265776"/>
                <a:gd name="connsiteY3" fmla="*/ 64330 h 449230"/>
                <a:gd name="connsiteX4" fmla="*/ 168368 w 265776"/>
                <a:gd name="connsiteY4" fmla="*/ 449230 h 4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776" h="449230">
                  <a:moveTo>
                    <a:pt x="168368" y="449230"/>
                  </a:moveTo>
                  <a:lnTo>
                    <a:pt x="265777" y="405641"/>
                  </a:lnTo>
                  <a:lnTo>
                    <a:pt x="143776" y="0"/>
                  </a:lnTo>
                  <a:lnTo>
                    <a:pt x="0" y="64330"/>
                  </a:lnTo>
                  <a:lnTo>
                    <a:pt x="168368" y="449230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24" name="任意多边形: 形状 221"/>
            <p:cNvSpPr/>
            <p:nvPr/>
          </p:nvSpPr>
          <p:spPr>
            <a:xfrm>
              <a:off x="1938154" y="2857960"/>
              <a:ext cx="877910" cy="682266"/>
            </a:xfrm>
            <a:custGeom>
              <a:avLst/>
              <a:gdLst>
                <a:gd name="connsiteX0" fmla="*/ 869966 w 877910"/>
                <a:gd name="connsiteY0" fmla="*/ 145551 h 682266"/>
                <a:gd name="connsiteX1" fmla="*/ 733134 w 877910"/>
                <a:gd name="connsiteY1" fmla="*/ 204576 h 682266"/>
                <a:gd name="connsiteX2" fmla="*/ 716540 w 877910"/>
                <a:gd name="connsiteY2" fmla="*/ 196221 h 682266"/>
                <a:gd name="connsiteX3" fmla="*/ 19061 w 877910"/>
                <a:gd name="connsiteY3" fmla="*/ 682115 h 682266"/>
                <a:gd name="connsiteX4" fmla="*/ -195 w 877910"/>
                <a:gd name="connsiteY4" fmla="*/ 488480 h 682266"/>
                <a:gd name="connsiteX5" fmla="*/ 685591 w 877910"/>
                <a:gd name="connsiteY5" fmla="*/ 44167 h 682266"/>
                <a:gd name="connsiteX6" fmla="*/ 833396 w 877910"/>
                <a:gd name="connsiteY6" fmla="*/ 19629 h 682266"/>
                <a:gd name="connsiteX7" fmla="*/ 869967 w 877910"/>
                <a:gd name="connsiteY7" fmla="*/ 145551 h 6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910" h="682266">
                  <a:moveTo>
                    <a:pt x="869966" y="145551"/>
                  </a:moveTo>
                  <a:cubicBezTo>
                    <a:pt x="848481" y="199635"/>
                    <a:pt x="787219" y="226061"/>
                    <a:pt x="733134" y="204576"/>
                  </a:cubicBezTo>
                  <a:cubicBezTo>
                    <a:pt x="727367" y="202285"/>
                    <a:pt x="721815" y="199489"/>
                    <a:pt x="716540" y="196221"/>
                  </a:cubicBezTo>
                  <a:lnTo>
                    <a:pt x="19061" y="682115"/>
                  </a:lnTo>
                  <a:lnTo>
                    <a:pt x="-195" y="488480"/>
                  </a:lnTo>
                  <a:lnTo>
                    <a:pt x="685591" y="44167"/>
                  </a:lnTo>
                  <a:cubicBezTo>
                    <a:pt x="719630" y="-3424"/>
                    <a:pt x="785804" y="-14411"/>
                    <a:pt x="833396" y="19629"/>
                  </a:cubicBezTo>
                  <a:cubicBezTo>
                    <a:pt x="873217" y="48110"/>
                    <a:pt x="888336" y="100169"/>
                    <a:pt x="869967" y="145551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25" name="任意多边形: 形状 223"/>
            <p:cNvSpPr/>
            <p:nvPr/>
          </p:nvSpPr>
          <p:spPr>
            <a:xfrm>
              <a:off x="1200274" y="4048026"/>
              <a:ext cx="541872" cy="371676"/>
            </a:xfrm>
            <a:custGeom>
              <a:avLst/>
              <a:gdLst>
                <a:gd name="connsiteX0" fmla="*/ 3474 w 541872"/>
                <a:gd name="connsiteY0" fmla="*/ 2740 h 371676"/>
                <a:gd name="connsiteX1" fmla="*/ 11085 w 541872"/>
                <a:gd name="connsiteY1" fmla="*/ 147354 h 371676"/>
                <a:gd name="connsiteX2" fmla="*/ 7096 w 541872"/>
                <a:gd name="connsiteY2" fmla="*/ 303099 h 371676"/>
                <a:gd name="connsiteX3" fmla="*/ 528987 w 541872"/>
                <a:gd name="connsiteY3" fmla="*/ 371524 h 371676"/>
                <a:gd name="connsiteX4" fmla="*/ 541677 w 541872"/>
                <a:gd name="connsiteY4" fmla="*/ -152 h 37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72" h="371676">
                  <a:moveTo>
                    <a:pt x="3474" y="2740"/>
                  </a:moveTo>
                  <a:lnTo>
                    <a:pt x="11085" y="147354"/>
                  </a:lnTo>
                  <a:cubicBezTo>
                    <a:pt x="11085" y="147354"/>
                    <a:pt x="-11380" y="275455"/>
                    <a:pt x="7096" y="303099"/>
                  </a:cubicBezTo>
                  <a:cubicBezTo>
                    <a:pt x="25433" y="330604"/>
                    <a:pt x="528987" y="371524"/>
                    <a:pt x="528987" y="371524"/>
                  </a:cubicBezTo>
                  <a:cubicBezTo>
                    <a:pt x="528987" y="371524"/>
                    <a:pt x="513200" y="155849"/>
                    <a:pt x="541677" y="-152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26" name="任意多边形: 形状 224"/>
            <p:cNvSpPr/>
            <p:nvPr/>
          </p:nvSpPr>
          <p:spPr>
            <a:xfrm>
              <a:off x="988330" y="4353276"/>
              <a:ext cx="1761032" cy="1339731"/>
            </a:xfrm>
            <a:custGeom>
              <a:avLst/>
              <a:gdLst>
                <a:gd name="connsiteX0" fmla="*/ 1760838 w 1761032"/>
                <a:gd name="connsiteY0" fmla="*/ 1169904 h 1339731"/>
                <a:gd name="connsiteX1" fmla="*/ 1567004 w 1761032"/>
                <a:gd name="connsiteY1" fmla="*/ 1339580 h 1339731"/>
                <a:gd name="connsiteX2" fmla="*/ 1187103 w 1761032"/>
                <a:gd name="connsiteY2" fmla="*/ 562617 h 1339731"/>
                <a:gd name="connsiteX3" fmla="*/ 147570 w 1761032"/>
                <a:gd name="connsiteY3" fmla="*/ 569785 h 1339731"/>
                <a:gd name="connsiteX4" fmla="*/ 5467 w 1761032"/>
                <a:gd name="connsiteY4" fmla="*/ 329745 h 1339731"/>
                <a:gd name="connsiteX5" fmla="*/ 9618 w 1761032"/>
                <a:gd name="connsiteY5" fmla="*/ 314982 h 1339731"/>
                <a:gd name="connsiteX6" fmla="*/ 218591 w 1761032"/>
                <a:gd name="connsiteY6" fmla="*/ -152 h 1339731"/>
                <a:gd name="connsiteX7" fmla="*/ 772817 w 1761032"/>
                <a:gd name="connsiteY7" fmla="*/ 8266 h 1339731"/>
                <a:gd name="connsiteX8" fmla="*/ 710914 w 1761032"/>
                <a:gd name="connsiteY8" fmla="*/ 221855 h 1339731"/>
                <a:gd name="connsiteX9" fmla="*/ 1249305 w 1761032"/>
                <a:gd name="connsiteY9" fmla="*/ 152186 h 1339731"/>
                <a:gd name="connsiteX10" fmla="*/ 1470166 w 1761032"/>
                <a:gd name="connsiteY10" fmla="*/ 327230 h 1339731"/>
                <a:gd name="connsiteX11" fmla="*/ 1471584 w 1761032"/>
                <a:gd name="connsiteY11" fmla="*/ 344834 h 13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1032" h="1339731">
                  <a:moveTo>
                    <a:pt x="1760838" y="1169904"/>
                  </a:moveTo>
                  <a:lnTo>
                    <a:pt x="1567004" y="1339580"/>
                  </a:lnTo>
                  <a:lnTo>
                    <a:pt x="1187103" y="562617"/>
                  </a:lnTo>
                  <a:cubicBezTo>
                    <a:pt x="810381" y="627407"/>
                    <a:pt x="454978" y="648162"/>
                    <a:pt x="147570" y="569785"/>
                  </a:cubicBezTo>
                  <a:cubicBezTo>
                    <a:pt x="43489" y="543615"/>
                    <a:pt x="-20133" y="436145"/>
                    <a:pt x="5467" y="329745"/>
                  </a:cubicBezTo>
                  <a:cubicBezTo>
                    <a:pt x="6664" y="324771"/>
                    <a:pt x="8047" y="319850"/>
                    <a:pt x="9618" y="314982"/>
                  </a:cubicBezTo>
                  <a:cubicBezTo>
                    <a:pt x="46409" y="202732"/>
                    <a:pt x="142714" y="123309"/>
                    <a:pt x="218591" y="-152"/>
                  </a:cubicBezTo>
                  <a:lnTo>
                    <a:pt x="772817" y="8266"/>
                  </a:lnTo>
                  <a:lnTo>
                    <a:pt x="710914" y="221855"/>
                  </a:lnTo>
                  <a:lnTo>
                    <a:pt x="1249305" y="152186"/>
                  </a:lnTo>
                  <a:cubicBezTo>
                    <a:pt x="1357578" y="138175"/>
                    <a:pt x="1456461" y="216545"/>
                    <a:pt x="1470166" y="327230"/>
                  </a:cubicBezTo>
                  <a:cubicBezTo>
                    <a:pt x="1470889" y="333074"/>
                    <a:pt x="1471362" y="338942"/>
                    <a:pt x="1471584" y="34483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endParaRPr lang="zh-CN" altLang="en-US"/>
            </a:p>
          </p:txBody>
        </p:sp>
        <p:sp>
          <p:nvSpPr>
            <p:cNvPr id="127" name="任意多边形: 形状 225"/>
            <p:cNvSpPr/>
            <p:nvPr/>
          </p:nvSpPr>
          <p:spPr>
            <a:xfrm>
              <a:off x="1195301" y="2627632"/>
              <a:ext cx="450094" cy="450094"/>
            </a:xfrm>
            <a:custGeom>
              <a:avLst/>
              <a:gdLst>
                <a:gd name="connsiteX0" fmla="*/ 450095 w 450094"/>
                <a:gd name="connsiteY0" fmla="*/ 225047 h 450094"/>
                <a:gd name="connsiteX1" fmla="*/ 225047 w 450094"/>
                <a:gd name="connsiteY1" fmla="*/ 450095 h 450094"/>
                <a:gd name="connsiteX2" fmla="*/ 0 w 450094"/>
                <a:gd name="connsiteY2" fmla="*/ 225047 h 450094"/>
                <a:gd name="connsiteX3" fmla="*/ 225047 w 450094"/>
                <a:gd name="connsiteY3" fmla="*/ 0 h 450094"/>
                <a:gd name="connsiteX4" fmla="*/ 450095 w 450094"/>
                <a:gd name="connsiteY4" fmla="*/ 225047 h 4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94" h="450094">
                  <a:moveTo>
                    <a:pt x="450095" y="225047"/>
                  </a:moveTo>
                  <a:cubicBezTo>
                    <a:pt x="450095" y="349337"/>
                    <a:pt x="349338" y="450095"/>
                    <a:pt x="225047" y="450095"/>
                  </a:cubicBezTo>
                  <a:cubicBezTo>
                    <a:pt x="100757" y="450095"/>
                    <a:pt x="0" y="349338"/>
                    <a:pt x="0" y="225047"/>
                  </a:cubicBezTo>
                  <a:cubicBezTo>
                    <a:pt x="0" y="100757"/>
                    <a:pt x="100757" y="0"/>
                    <a:pt x="225047" y="0"/>
                  </a:cubicBezTo>
                  <a:cubicBezTo>
                    <a:pt x="349338" y="0"/>
                    <a:pt x="450095" y="100757"/>
                    <a:pt x="450095" y="225047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29" name="任意多边形: 形状 227"/>
            <p:cNvSpPr/>
            <p:nvPr/>
          </p:nvSpPr>
          <p:spPr>
            <a:xfrm>
              <a:off x="1731185" y="5840111"/>
              <a:ext cx="326278" cy="424486"/>
            </a:xfrm>
            <a:custGeom>
              <a:avLst/>
              <a:gdLst>
                <a:gd name="connsiteX0" fmla="*/ 0 w 326278"/>
                <a:gd name="connsiteY0" fmla="*/ 377586 h 424486"/>
                <a:gd name="connsiteX1" fmla="*/ 95757 w 326278"/>
                <a:gd name="connsiteY1" fmla="*/ 424486 h 424486"/>
                <a:gd name="connsiteX2" fmla="*/ 326278 w 326278"/>
                <a:gd name="connsiteY2" fmla="*/ 69224 h 424486"/>
                <a:gd name="connsiteX3" fmla="*/ 184946 w 326278"/>
                <a:gd name="connsiteY3" fmla="*/ 0 h 424486"/>
                <a:gd name="connsiteX4" fmla="*/ 0 w 326278"/>
                <a:gd name="connsiteY4" fmla="*/ 377586 h 42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78" h="424486">
                  <a:moveTo>
                    <a:pt x="0" y="377586"/>
                  </a:moveTo>
                  <a:lnTo>
                    <a:pt x="95757" y="424486"/>
                  </a:lnTo>
                  <a:lnTo>
                    <a:pt x="326278" y="69224"/>
                  </a:lnTo>
                  <a:lnTo>
                    <a:pt x="184946" y="0"/>
                  </a:lnTo>
                  <a:lnTo>
                    <a:pt x="0" y="377586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30" name="任意多边形: 形状 228"/>
            <p:cNvSpPr/>
            <p:nvPr/>
          </p:nvSpPr>
          <p:spPr>
            <a:xfrm>
              <a:off x="1044767" y="4365547"/>
              <a:ext cx="1358139" cy="1771854"/>
            </a:xfrm>
            <a:custGeom>
              <a:avLst/>
              <a:gdLst>
                <a:gd name="connsiteX0" fmla="*/ 915608 w 1358139"/>
                <a:gd name="connsiteY0" fmla="*/ 1771703 h 1771854"/>
                <a:gd name="connsiteX1" fmla="*/ 718883 w 1358139"/>
                <a:gd name="connsiteY1" fmla="*/ 1697014 h 1771854"/>
                <a:gd name="connsiteX2" fmla="*/ 988884 w 1358139"/>
                <a:gd name="connsiteY2" fmla="*/ 886069 h 1771854"/>
                <a:gd name="connsiteX3" fmla="*/ 103800 w 1358139"/>
                <a:gd name="connsiteY3" fmla="*/ 399673 h 1771854"/>
                <a:gd name="connsiteX4" fmla="*/ 30182 w 1358139"/>
                <a:gd name="connsiteY4" fmla="*/ 157110 h 1771854"/>
                <a:gd name="connsiteX5" fmla="*/ 40404 w 1358139"/>
                <a:gd name="connsiteY5" fmla="*/ 145679 h 1771854"/>
                <a:gd name="connsiteX6" fmla="*/ 454455 w 1358139"/>
                <a:gd name="connsiteY6" fmla="*/ -152 h 1771854"/>
                <a:gd name="connsiteX7" fmla="*/ 728320 w 1358139"/>
                <a:gd name="connsiteY7" fmla="*/ 292240 h 1771854"/>
                <a:gd name="connsiteX8" fmla="*/ 711160 w 1358139"/>
                <a:gd name="connsiteY8" fmla="*/ 370565 h 1771854"/>
                <a:gd name="connsiteX9" fmla="*/ 1225303 w 1358139"/>
                <a:gd name="connsiteY9" fmla="*/ 544853 h 1771854"/>
                <a:gd name="connsiteX10" fmla="*/ 1346637 w 1358139"/>
                <a:gd name="connsiteY10" fmla="*/ 799211 h 1771854"/>
                <a:gd name="connsiteX11" fmla="*/ 1340165 w 1358139"/>
                <a:gd name="connsiteY11" fmla="*/ 815644 h 17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139" h="1771854">
                  <a:moveTo>
                    <a:pt x="915608" y="1771703"/>
                  </a:moveTo>
                  <a:lnTo>
                    <a:pt x="718883" y="1697014"/>
                  </a:lnTo>
                  <a:lnTo>
                    <a:pt x="988884" y="886069"/>
                  </a:lnTo>
                  <a:cubicBezTo>
                    <a:pt x="622072" y="778523"/>
                    <a:pt x="345383" y="605295"/>
                    <a:pt x="103800" y="399673"/>
                  </a:cubicBezTo>
                  <a:cubicBezTo>
                    <a:pt x="21845" y="330383"/>
                    <a:pt x="-39616" y="241399"/>
                    <a:pt x="30182" y="157110"/>
                  </a:cubicBezTo>
                  <a:cubicBezTo>
                    <a:pt x="33445" y="153169"/>
                    <a:pt x="36852" y="149359"/>
                    <a:pt x="40404" y="145679"/>
                  </a:cubicBezTo>
                  <a:cubicBezTo>
                    <a:pt x="122825" y="61059"/>
                    <a:pt x="332002" y="77340"/>
                    <a:pt x="454455" y="-152"/>
                  </a:cubicBezTo>
                  <a:lnTo>
                    <a:pt x="728320" y="292240"/>
                  </a:lnTo>
                  <a:lnTo>
                    <a:pt x="711160" y="370565"/>
                  </a:lnTo>
                  <a:lnTo>
                    <a:pt x="1225303" y="544853"/>
                  </a:lnTo>
                  <a:cubicBezTo>
                    <a:pt x="1328699" y="579902"/>
                    <a:pt x="1383022" y="693782"/>
                    <a:pt x="1346637" y="799211"/>
                  </a:cubicBezTo>
                  <a:cubicBezTo>
                    <a:pt x="1344715" y="804777"/>
                    <a:pt x="1342558" y="810255"/>
                    <a:pt x="1340165" y="81564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endParaRPr lang="zh-CN" altLang="en-US"/>
            </a:p>
          </p:txBody>
        </p:sp>
        <p:sp>
          <p:nvSpPr>
            <p:cNvPr id="131" name="任意多边形: 形状 230"/>
            <p:cNvSpPr/>
            <p:nvPr/>
          </p:nvSpPr>
          <p:spPr>
            <a:xfrm>
              <a:off x="1048618" y="3979122"/>
              <a:ext cx="521798" cy="957862"/>
            </a:xfrm>
            <a:custGeom>
              <a:avLst/>
              <a:gdLst>
                <a:gd name="connsiteX0" fmla="*/ 357250 w 521798"/>
                <a:gd name="connsiteY0" fmla="*/ 940152 h 957862"/>
                <a:gd name="connsiteX1" fmla="*/ 326489 w 521798"/>
                <a:gd name="connsiteY1" fmla="*/ 794342 h 957862"/>
                <a:gd name="connsiteX2" fmla="*/ 337964 w 521798"/>
                <a:gd name="connsiteY2" fmla="*/ 779730 h 957862"/>
                <a:gd name="connsiteX3" fmla="*/ -195 w 521798"/>
                <a:gd name="connsiteY3" fmla="*/ -152 h 957862"/>
                <a:gd name="connsiteX4" fmla="*/ 193418 w 521798"/>
                <a:gd name="connsiteY4" fmla="*/ 19315 h 957862"/>
                <a:gd name="connsiteX5" fmla="*/ 493136 w 521798"/>
                <a:gd name="connsiteY5" fmla="*/ 779504 h 957862"/>
                <a:gd name="connsiteX6" fmla="*/ 487920 w 521798"/>
                <a:gd name="connsiteY6" fmla="*/ 929241 h 957862"/>
                <a:gd name="connsiteX7" fmla="*/ 357250 w 521798"/>
                <a:gd name="connsiteY7" fmla="*/ 940153 h 95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798" h="957862">
                  <a:moveTo>
                    <a:pt x="357250" y="940152"/>
                  </a:moveTo>
                  <a:cubicBezTo>
                    <a:pt x="308491" y="908382"/>
                    <a:pt x="294719" y="843101"/>
                    <a:pt x="326489" y="794342"/>
                  </a:cubicBezTo>
                  <a:cubicBezTo>
                    <a:pt x="329876" y="789143"/>
                    <a:pt x="333716" y="784254"/>
                    <a:pt x="337964" y="779730"/>
                  </a:cubicBezTo>
                  <a:lnTo>
                    <a:pt x="-195" y="-152"/>
                  </a:lnTo>
                  <a:lnTo>
                    <a:pt x="193418" y="19315"/>
                  </a:lnTo>
                  <a:lnTo>
                    <a:pt x="493136" y="779504"/>
                  </a:lnTo>
                  <a:cubicBezTo>
                    <a:pt x="533044" y="822293"/>
                    <a:pt x="530709" y="889332"/>
                    <a:pt x="487920" y="929241"/>
                  </a:cubicBezTo>
                  <a:cubicBezTo>
                    <a:pt x="452117" y="962634"/>
                    <a:pt x="398096" y="967145"/>
                    <a:pt x="357250" y="940153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grpSp>
          <p:nvGrpSpPr>
            <p:cNvPr id="132" name="组合 131"/>
            <p:cNvGrpSpPr/>
            <p:nvPr/>
          </p:nvGrpSpPr>
          <p:grpSpPr>
            <a:xfrm flipH="1">
              <a:off x="1012175" y="3017376"/>
              <a:ext cx="1387070" cy="1573628"/>
              <a:chOff x="9820099" y="3017376"/>
              <a:chExt cx="1387070" cy="1573628"/>
            </a:xfrm>
            <a:gradFill>
              <a:gsLst>
                <a:gs pos="11000">
                  <a:srgbClr val="696CEF"/>
                </a:gs>
                <a:gs pos="100000">
                  <a:srgbClr val="8786FC"/>
                </a:gs>
              </a:gsLst>
              <a:lin ang="5400000" scaled="1"/>
            </a:gradFill>
          </p:grpSpPr>
          <p:sp>
            <p:nvSpPr>
              <p:cNvPr id="133" name="任意多边形: 形状 222"/>
              <p:cNvSpPr/>
              <p:nvPr/>
            </p:nvSpPr>
            <p:spPr>
              <a:xfrm flipH="1">
                <a:off x="9820099" y="3017376"/>
                <a:ext cx="1176254" cy="583390"/>
              </a:xfrm>
              <a:custGeom>
                <a:avLst/>
                <a:gdLst>
                  <a:gd name="connsiteX0" fmla="*/ 23518 w 1176254"/>
                  <a:gd name="connsiteY0" fmla="*/ 292497 h 583390"/>
                  <a:gd name="connsiteX1" fmla="*/ 66507 w 1176254"/>
                  <a:gd name="connsiteY1" fmla="*/ 502843 h 583390"/>
                  <a:gd name="connsiteX2" fmla="*/ 742883 w 1176254"/>
                  <a:gd name="connsiteY2" fmla="*/ 581102 h 583390"/>
                  <a:gd name="connsiteX3" fmla="*/ 1176060 w 1176254"/>
                  <a:gd name="connsiteY3" fmla="*/ 212334 h 583390"/>
                  <a:gd name="connsiteX4" fmla="*/ 1173732 w 1176254"/>
                  <a:gd name="connsiteY4" fmla="*/ -152 h 583390"/>
                  <a:gd name="connsiteX5" fmla="*/ 744322 w 1176254"/>
                  <a:gd name="connsiteY5" fmla="*/ 254641 h 58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6254" h="583390">
                    <a:moveTo>
                      <a:pt x="23518" y="292497"/>
                    </a:moveTo>
                    <a:cubicBezTo>
                      <a:pt x="23518" y="292497"/>
                      <a:pt x="-52004" y="404090"/>
                      <a:pt x="66507" y="502843"/>
                    </a:cubicBezTo>
                    <a:cubicBezTo>
                      <a:pt x="185019" y="601597"/>
                      <a:pt x="665366" y="581950"/>
                      <a:pt x="742883" y="581102"/>
                    </a:cubicBezTo>
                    <a:cubicBezTo>
                      <a:pt x="820399" y="580253"/>
                      <a:pt x="1176060" y="212334"/>
                      <a:pt x="1176060" y="212334"/>
                    </a:cubicBezTo>
                    <a:lnTo>
                      <a:pt x="1173732" y="-152"/>
                    </a:lnTo>
                    <a:lnTo>
                      <a:pt x="744322" y="254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4" name="任意多边形: 形状 226"/>
              <p:cNvSpPr/>
              <p:nvPr/>
            </p:nvSpPr>
            <p:spPr>
              <a:xfrm flipH="1">
                <a:off x="10398895" y="3158969"/>
                <a:ext cx="703207" cy="1194817"/>
              </a:xfrm>
              <a:custGeom>
                <a:avLst/>
                <a:gdLst>
                  <a:gd name="connsiteX0" fmla="*/ 170978 w 703207"/>
                  <a:gd name="connsiteY0" fmla="*/ -152 h 1194817"/>
                  <a:gd name="connsiteX1" fmla="*/ 377325 w 703207"/>
                  <a:gd name="connsiteY1" fmla="*/ 24124 h 1194817"/>
                  <a:gd name="connsiteX2" fmla="*/ 413541 w 703207"/>
                  <a:gd name="connsiteY2" fmla="*/ 56952 h 1194817"/>
                  <a:gd name="connsiteX3" fmla="*/ 446356 w 703207"/>
                  <a:gd name="connsiteY3" fmla="*/ 207115 h 1194817"/>
                  <a:gd name="connsiteX4" fmla="*/ 650921 w 703207"/>
                  <a:gd name="connsiteY4" fmla="*/ 448015 h 1194817"/>
                  <a:gd name="connsiteX5" fmla="*/ 696832 w 703207"/>
                  <a:gd name="connsiteY5" fmla="*/ 741844 h 1194817"/>
                  <a:gd name="connsiteX6" fmla="*/ 611513 w 703207"/>
                  <a:gd name="connsiteY6" fmla="*/ 1013928 h 1194817"/>
                  <a:gd name="connsiteX7" fmla="*/ 90076 w 703207"/>
                  <a:gd name="connsiteY7" fmla="*/ 1192127 h 1194817"/>
                  <a:gd name="connsiteX8" fmla="*/ 65752 w 703207"/>
                  <a:gd name="connsiteY8" fmla="*/ 1039458 h 1194817"/>
                  <a:gd name="connsiteX9" fmla="*/ 1029 w 703207"/>
                  <a:gd name="connsiteY9" fmla="*/ 319418 h 1194817"/>
                  <a:gd name="connsiteX10" fmla="*/ 75282 w 703207"/>
                  <a:gd name="connsiteY10" fmla="*/ 111819 h 1194817"/>
                  <a:gd name="connsiteX11" fmla="*/ 120845 w 703207"/>
                  <a:gd name="connsiteY11" fmla="*/ 84514 h 1194817"/>
                  <a:gd name="connsiteX12" fmla="*/ 170978 w 703207"/>
                  <a:gd name="connsiteY12" fmla="*/ -152 h 119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3207" h="1194817">
                    <a:moveTo>
                      <a:pt x="170978" y="-152"/>
                    </a:moveTo>
                    <a:lnTo>
                      <a:pt x="377325" y="24124"/>
                    </a:lnTo>
                    <a:cubicBezTo>
                      <a:pt x="395163" y="26222"/>
                      <a:pt x="409706" y="39405"/>
                      <a:pt x="413541" y="56952"/>
                    </a:cubicBezTo>
                    <a:lnTo>
                      <a:pt x="446356" y="207115"/>
                    </a:lnTo>
                    <a:lnTo>
                      <a:pt x="650921" y="448015"/>
                    </a:lnTo>
                    <a:cubicBezTo>
                      <a:pt x="650921" y="448015"/>
                      <a:pt x="724378" y="585747"/>
                      <a:pt x="696832" y="741844"/>
                    </a:cubicBezTo>
                    <a:cubicBezTo>
                      <a:pt x="680255" y="835841"/>
                      <a:pt x="651577" y="927296"/>
                      <a:pt x="611513" y="1013928"/>
                    </a:cubicBezTo>
                    <a:cubicBezTo>
                      <a:pt x="611513" y="1013927"/>
                      <a:pt x="108440" y="1219673"/>
                      <a:pt x="90076" y="1192127"/>
                    </a:cubicBezTo>
                    <a:cubicBezTo>
                      <a:pt x="71711" y="1164581"/>
                      <a:pt x="65752" y="1039458"/>
                      <a:pt x="65752" y="1039458"/>
                    </a:cubicBezTo>
                    <a:lnTo>
                      <a:pt x="1029" y="319418"/>
                    </a:lnTo>
                    <a:cubicBezTo>
                      <a:pt x="-6472" y="242601"/>
                      <a:pt x="20765" y="166454"/>
                      <a:pt x="75282" y="111819"/>
                    </a:cubicBezTo>
                    <a:cubicBezTo>
                      <a:pt x="91612" y="95757"/>
                      <a:pt x="107727" y="84514"/>
                      <a:pt x="120845" y="84514"/>
                    </a:cubicBezTo>
                    <a:cubicBezTo>
                      <a:pt x="150475" y="83514"/>
                      <a:pt x="146674" y="16827"/>
                      <a:pt x="170978" y="-1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5" name="任意多边形: 形状 231"/>
              <p:cNvSpPr/>
              <p:nvPr/>
            </p:nvSpPr>
            <p:spPr>
              <a:xfrm flipH="1">
                <a:off x="10722214" y="3363039"/>
                <a:ext cx="484955" cy="1227965"/>
              </a:xfrm>
              <a:custGeom>
                <a:avLst/>
                <a:gdLst>
                  <a:gd name="connsiteX0" fmla="*/ 425669 w 484955"/>
                  <a:gd name="connsiteY0" fmla="*/ 42426 h 1227965"/>
                  <a:gd name="connsiteX1" fmla="*/ 210975 w 484955"/>
                  <a:gd name="connsiteY1" fmla="*/ 42912 h 1227965"/>
                  <a:gd name="connsiteX2" fmla="*/ 332 w 484955"/>
                  <a:gd name="connsiteY2" fmla="*/ 690397 h 1227965"/>
                  <a:gd name="connsiteX3" fmla="*/ 276021 w 484955"/>
                  <a:gd name="connsiteY3" fmla="*/ 1188019 h 1227965"/>
                  <a:gd name="connsiteX4" fmla="*/ 484760 w 484955"/>
                  <a:gd name="connsiteY4" fmla="*/ 1227813 h 1227965"/>
                  <a:gd name="connsiteX5" fmla="*/ 320043 w 484955"/>
                  <a:gd name="connsiteY5" fmla="*/ 756452 h 122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4955" h="1227965">
                    <a:moveTo>
                      <a:pt x="425669" y="42426"/>
                    </a:moveTo>
                    <a:cubicBezTo>
                      <a:pt x="425669" y="42426"/>
                      <a:pt x="331240" y="-53698"/>
                      <a:pt x="210975" y="42912"/>
                    </a:cubicBezTo>
                    <a:cubicBezTo>
                      <a:pt x="90710" y="139521"/>
                      <a:pt x="14850" y="614247"/>
                      <a:pt x="332" y="690397"/>
                    </a:cubicBezTo>
                    <a:cubicBezTo>
                      <a:pt x="-14186" y="766547"/>
                      <a:pt x="276021" y="1188019"/>
                      <a:pt x="276021" y="1188019"/>
                    </a:cubicBezTo>
                    <a:lnTo>
                      <a:pt x="484760" y="1227813"/>
                    </a:lnTo>
                    <a:lnTo>
                      <a:pt x="320043" y="7564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36" name="任意多边形: 形状 272"/>
            <p:cNvSpPr/>
            <p:nvPr/>
          </p:nvSpPr>
          <p:spPr>
            <a:xfrm>
              <a:off x="155305" y="2329314"/>
              <a:ext cx="1066273" cy="867009"/>
            </a:xfrm>
            <a:custGeom>
              <a:avLst/>
              <a:gdLst>
                <a:gd name="connsiteX0" fmla="*/ 1026860 w 1066273"/>
                <a:gd name="connsiteY0" fmla="*/ 322603 h 867009"/>
                <a:gd name="connsiteX1" fmla="*/ 931415 w 1066273"/>
                <a:gd name="connsiteY1" fmla="*/ 274271 h 867009"/>
                <a:gd name="connsiteX2" fmla="*/ 940397 w 1066273"/>
                <a:gd name="connsiteY2" fmla="*/ 284927 h 867009"/>
                <a:gd name="connsiteX3" fmla="*/ 822346 w 1066273"/>
                <a:gd name="connsiteY3" fmla="*/ 464019 h 867009"/>
                <a:gd name="connsiteX4" fmla="*/ 760391 w 1066273"/>
                <a:gd name="connsiteY4" fmla="*/ 673176 h 867009"/>
                <a:gd name="connsiteX5" fmla="*/ 628031 w 1066273"/>
                <a:gd name="connsiteY5" fmla="*/ 840623 h 867009"/>
                <a:gd name="connsiteX6" fmla="*/ 344665 w 1066273"/>
                <a:gd name="connsiteY6" fmla="*/ 832632 h 867009"/>
                <a:gd name="connsiteX7" fmla="*/ 341088 w 1066273"/>
                <a:gd name="connsiteY7" fmla="*/ 831338 h 867009"/>
                <a:gd name="connsiteX8" fmla="*/ 407914 w 1066273"/>
                <a:gd name="connsiteY8" fmla="*/ 607567 h 867009"/>
                <a:gd name="connsiteX9" fmla="*/ 249144 w 1066273"/>
                <a:gd name="connsiteY9" fmla="*/ 793814 h 867009"/>
                <a:gd name="connsiteX10" fmla="*/ 76978 w 1066273"/>
                <a:gd name="connsiteY10" fmla="*/ 698065 h 867009"/>
                <a:gd name="connsiteX11" fmla="*/ 180 w 1066273"/>
                <a:gd name="connsiteY11" fmla="*/ 601402 h 867009"/>
                <a:gd name="connsiteX12" fmla="*/ 64495 w 1066273"/>
                <a:gd name="connsiteY12" fmla="*/ 500629 h 867009"/>
                <a:gd name="connsiteX13" fmla="*/ 184677 w 1066273"/>
                <a:gd name="connsiteY13" fmla="*/ 461355 h 867009"/>
                <a:gd name="connsiteX14" fmla="*/ 287581 w 1066273"/>
                <a:gd name="connsiteY14" fmla="*/ 392854 h 867009"/>
                <a:gd name="connsiteX15" fmla="*/ 306685 w 1066273"/>
                <a:gd name="connsiteY15" fmla="*/ 108422 h 867009"/>
                <a:gd name="connsiteX16" fmla="*/ 429378 w 1066273"/>
                <a:gd name="connsiteY16" fmla="*/ 40835 h 867009"/>
                <a:gd name="connsiteX17" fmla="*/ 645385 w 1066273"/>
                <a:gd name="connsiteY17" fmla="*/ 4377 h 867009"/>
                <a:gd name="connsiteX18" fmla="*/ 835970 w 1066273"/>
                <a:gd name="connsiteY18" fmla="*/ 16174 h 867009"/>
                <a:gd name="connsiteX19" fmla="*/ 964829 w 1066273"/>
                <a:gd name="connsiteY19" fmla="*/ 147316 h 867009"/>
                <a:gd name="connsiteX20" fmla="*/ 1056848 w 1066273"/>
                <a:gd name="connsiteY20" fmla="*/ 221982 h 867009"/>
                <a:gd name="connsiteX21" fmla="*/ 1026860 w 1066273"/>
                <a:gd name="connsiteY21" fmla="*/ 322603 h 86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73" h="867009">
                  <a:moveTo>
                    <a:pt x="1026860" y="322603"/>
                  </a:moveTo>
                  <a:cubicBezTo>
                    <a:pt x="990555" y="333411"/>
                    <a:pt x="956685" y="303042"/>
                    <a:pt x="931415" y="274271"/>
                  </a:cubicBezTo>
                  <a:lnTo>
                    <a:pt x="940397" y="284927"/>
                  </a:lnTo>
                  <a:cubicBezTo>
                    <a:pt x="880953" y="326789"/>
                    <a:pt x="845408" y="394985"/>
                    <a:pt x="822346" y="464019"/>
                  </a:cubicBezTo>
                  <a:cubicBezTo>
                    <a:pt x="799284" y="532977"/>
                    <a:pt x="786421" y="605208"/>
                    <a:pt x="760391" y="673176"/>
                  </a:cubicBezTo>
                  <a:cubicBezTo>
                    <a:pt x="734360" y="741068"/>
                    <a:pt x="692346" y="806753"/>
                    <a:pt x="628031" y="840623"/>
                  </a:cubicBezTo>
                  <a:cubicBezTo>
                    <a:pt x="541872" y="885986"/>
                    <a:pt x="436304" y="865360"/>
                    <a:pt x="344665" y="832632"/>
                  </a:cubicBezTo>
                  <a:cubicBezTo>
                    <a:pt x="343447" y="832175"/>
                    <a:pt x="342305" y="831794"/>
                    <a:pt x="341088" y="831338"/>
                  </a:cubicBezTo>
                  <a:cubicBezTo>
                    <a:pt x="378203" y="762008"/>
                    <a:pt x="400933" y="685896"/>
                    <a:pt x="407914" y="607567"/>
                  </a:cubicBezTo>
                  <a:cubicBezTo>
                    <a:pt x="370216" y="681166"/>
                    <a:pt x="315849" y="744943"/>
                    <a:pt x="249144" y="793814"/>
                  </a:cubicBezTo>
                  <a:cubicBezTo>
                    <a:pt x="189266" y="766596"/>
                    <a:pt x="131689" y="734575"/>
                    <a:pt x="76978" y="698065"/>
                  </a:cubicBezTo>
                  <a:cubicBezTo>
                    <a:pt x="41585" y="674394"/>
                    <a:pt x="4290" y="643797"/>
                    <a:pt x="180" y="601402"/>
                  </a:cubicBezTo>
                  <a:cubicBezTo>
                    <a:pt x="-4006" y="559312"/>
                    <a:pt x="27429" y="520875"/>
                    <a:pt x="64495" y="500629"/>
                  </a:cubicBezTo>
                  <a:cubicBezTo>
                    <a:pt x="101562" y="480383"/>
                    <a:pt x="144185" y="473533"/>
                    <a:pt x="184677" y="461355"/>
                  </a:cubicBezTo>
                  <a:cubicBezTo>
                    <a:pt x="225092" y="449254"/>
                    <a:pt x="266345" y="429388"/>
                    <a:pt x="287581" y="392854"/>
                  </a:cubicBezTo>
                  <a:cubicBezTo>
                    <a:pt x="336521" y="308826"/>
                    <a:pt x="254167" y="190319"/>
                    <a:pt x="306685" y="108422"/>
                  </a:cubicBezTo>
                  <a:cubicBezTo>
                    <a:pt x="332563" y="68159"/>
                    <a:pt x="382797" y="52023"/>
                    <a:pt x="429378" y="40835"/>
                  </a:cubicBezTo>
                  <a:cubicBezTo>
                    <a:pt x="500476" y="23828"/>
                    <a:pt x="572643" y="11648"/>
                    <a:pt x="645385" y="4377"/>
                  </a:cubicBezTo>
                  <a:cubicBezTo>
                    <a:pt x="709243" y="-2017"/>
                    <a:pt x="775233" y="-4376"/>
                    <a:pt x="835970" y="16174"/>
                  </a:cubicBezTo>
                  <a:cubicBezTo>
                    <a:pt x="896708" y="36725"/>
                    <a:pt x="951813" y="84447"/>
                    <a:pt x="964829" y="147316"/>
                  </a:cubicBezTo>
                  <a:cubicBezTo>
                    <a:pt x="1000297" y="165963"/>
                    <a:pt x="1037820" y="186590"/>
                    <a:pt x="1056848" y="221982"/>
                  </a:cubicBezTo>
                  <a:cubicBezTo>
                    <a:pt x="1075877" y="257298"/>
                    <a:pt x="1065297" y="311186"/>
                    <a:pt x="1026860" y="32260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37" name="任意多边形: 形状 273"/>
            <p:cNvSpPr/>
            <p:nvPr/>
          </p:nvSpPr>
          <p:spPr>
            <a:xfrm>
              <a:off x="1050706" y="2535110"/>
              <a:ext cx="613114" cy="867523"/>
            </a:xfrm>
            <a:custGeom>
              <a:avLst/>
              <a:gdLst>
                <a:gd name="connsiteX0" fmla="*/ 77264 w 613114"/>
                <a:gd name="connsiteY0" fmla="*/ 102647 h 867523"/>
                <a:gd name="connsiteX1" fmla="*/ 23574 w 613114"/>
                <a:gd name="connsiteY1" fmla="*/ 221500 h 867523"/>
                <a:gd name="connsiteX2" fmla="*/ 186628 w 613114"/>
                <a:gd name="connsiteY2" fmla="*/ 539091 h 867523"/>
                <a:gd name="connsiteX3" fmla="*/ 359407 w 613114"/>
                <a:gd name="connsiteY3" fmla="*/ 569213 h 867523"/>
                <a:gd name="connsiteX4" fmla="*/ 364929 w 613114"/>
                <a:gd name="connsiteY4" fmla="*/ 545640 h 867523"/>
                <a:gd name="connsiteX5" fmla="*/ 372411 w 613114"/>
                <a:gd name="connsiteY5" fmla="*/ 566874 h 867523"/>
                <a:gd name="connsiteX6" fmla="*/ 486698 w 613114"/>
                <a:gd name="connsiteY6" fmla="*/ 867371 h 867523"/>
                <a:gd name="connsiteX7" fmla="*/ 457631 w 613114"/>
                <a:gd name="connsiteY7" fmla="*/ 533665 h 867523"/>
                <a:gd name="connsiteX8" fmla="*/ 499087 w 613114"/>
                <a:gd name="connsiteY8" fmla="*/ 305925 h 867523"/>
                <a:gd name="connsiteX9" fmla="*/ 518719 w 613114"/>
                <a:gd name="connsiteY9" fmla="*/ 189555 h 867523"/>
                <a:gd name="connsiteX10" fmla="*/ 518720 w 613114"/>
                <a:gd name="connsiteY10" fmla="*/ 187823 h 867523"/>
                <a:gd name="connsiteX11" fmla="*/ 539019 w 613114"/>
                <a:gd name="connsiteY11" fmla="*/ 253025 h 867523"/>
                <a:gd name="connsiteX12" fmla="*/ 612920 w 613114"/>
                <a:gd name="connsiteY12" fmla="*/ 221500 h 867523"/>
                <a:gd name="connsiteX13" fmla="*/ 448089 w 613114"/>
                <a:gd name="connsiteY13" fmla="*/ 60880 h 867523"/>
                <a:gd name="connsiteX14" fmla="*/ 215949 w 613114"/>
                <a:gd name="connsiteY14" fmla="*/ 7618 h 867523"/>
                <a:gd name="connsiteX15" fmla="*/ 145769 w 613114"/>
                <a:gd name="connsiteY15" fmla="*/ 12075 h 86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3114" h="867523">
                  <a:moveTo>
                    <a:pt x="77264" y="102647"/>
                  </a:moveTo>
                  <a:cubicBezTo>
                    <a:pt x="42498" y="146197"/>
                    <a:pt x="23574" y="193294"/>
                    <a:pt x="23574" y="221500"/>
                  </a:cubicBezTo>
                  <a:cubicBezTo>
                    <a:pt x="-48646" y="353495"/>
                    <a:pt x="54630" y="466873"/>
                    <a:pt x="186628" y="539091"/>
                  </a:cubicBezTo>
                  <a:cubicBezTo>
                    <a:pt x="239276" y="568048"/>
                    <a:pt x="300067" y="578646"/>
                    <a:pt x="359407" y="569213"/>
                  </a:cubicBezTo>
                  <a:lnTo>
                    <a:pt x="364929" y="545640"/>
                  </a:lnTo>
                  <a:lnTo>
                    <a:pt x="372411" y="566874"/>
                  </a:lnTo>
                  <a:cubicBezTo>
                    <a:pt x="372411" y="566874"/>
                    <a:pt x="458351" y="850720"/>
                    <a:pt x="486698" y="867371"/>
                  </a:cubicBezTo>
                  <a:cubicBezTo>
                    <a:pt x="475941" y="816856"/>
                    <a:pt x="463619" y="582965"/>
                    <a:pt x="457631" y="533665"/>
                  </a:cubicBezTo>
                  <a:cubicBezTo>
                    <a:pt x="449341" y="466566"/>
                    <a:pt x="478240" y="366673"/>
                    <a:pt x="499087" y="305925"/>
                  </a:cubicBezTo>
                  <a:cubicBezTo>
                    <a:pt x="512014" y="268485"/>
                    <a:pt x="518647" y="229163"/>
                    <a:pt x="518719" y="189555"/>
                  </a:cubicBezTo>
                  <a:lnTo>
                    <a:pt x="518720" y="187823"/>
                  </a:lnTo>
                  <a:lnTo>
                    <a:pt x="539019" y="253025"/>
                  </a:lnTo>
                  <a:lnTo>
                    <a:pt x="612920" y="221500"/>
                  </a:lnTo>
                  <a:cubicBezTo>
                    <a:pt x="599171" y="142639"/>
                    <a:pt x="612920" y="53115"/>
                    <a:pt x="448089" y="60880"/>
                  </a:cubicBezTo>
                  <a:cubicBezTo>
                    <a:pt x="358941" y="-432"/>
                    <a:pt x="280436" y="-9771"/>
                    <a:pt x="215949" y="7618"/>
                  </a:cubicBezTo>
                  <a:cubicBezTo>
                    <a:pt x="207626" y="-5248"/>
                    <a:pt x="159637" y="18851"/>
                    <a:pt x="145769" y="1207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 advClick="0" advTm="200">
        <p159:morph option="byObject"/>
      </p:transition>
    </mc:Choice>
    <mc:Fallback>
      <p:transition spd="slow" advClick="0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20000" decel="8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8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9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10" dur="79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3" dur="1250" accel="50000" de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0000" y="90000"/>
                                    </p:animScale>
                                    <p:animScale>
                                      <p:cBhvr>
                                        <p:cTn id="14" dur="625" accel="100000" fill="hold">
                                          <p:stCondLst>
                                            <p:cond delay="187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by x="100000" y="100000"/>
                                      <p:from x="90000" y="9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7" dur="1250" accel="50000" de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0000" y="90000"/>
                                    </p:animScale>
                                    <p:animScale>
                                      <p:cBhvr>
                                        <p:cTn id="18" dur="625" accel="100000" fill="hold">
                                          <p:stCondLst>
                                            <p:cond delay="187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by x="100000" y="100000"/>
                                      <p:from x="90000" y="9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21" dur="1250" accel="50000" de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0000" y="90000"/>
                                    </p:animScale>
                                    <p:animScale>
                                      <p:cBhvr>
                                        <p:cTn id="22" dur="625" accel="100000" fill="hold">
                                          <p:stCondLst>
                                            <p:cond delay="187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by x="100000" y="100000"/>
                                      <p:from x="90000" y="9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1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grpSp>
        <p:nvGrpSpPr>
          <p:cNvPr id="209" name="组合 208"/>
          <p:cNvGrpSpPr/>
          <p:nvPr/>
        </p:nvGrpSpPr>
        <p:grpSpPr>
          <a:xfrm>
            <a:off x="-340468" y="-2397868"/>
            <a:ext cx="12872936" cy="12872936"/>
            <a:chOff x="7351238" y="4520461"/>
            <a:chExt cx="6299859" cy="6299859"/>
          </a:xfrm>
        </p:grpSpPr>
        <p:sp>
          <p:nvSpPr>
            <p:cNvPr id="210" name="圆: 空心 209"/>
            <p:cNvSpPr/>
            <p:nvPr/>
          </p:nvSpPr>
          <p:spPr>
            <a:xfrm>
              <a:off x="7351238" y="4520461"/>
              <a:ext cx="6299859" cy="6299859"/>
            </a:xfrm>
            <a:prstGeom prst="donut">
              <a:avLst>
                <a:gd name="adj" fmla="val 3596"/>
              </a:avLst>
            </a:prstGeom>
            <a:solidFill>
              <a:srgbClr val="E2EAF4"/>
            </a:solidFill>
            <a:ln>
              <a:noFill/>
            </a:ln>
            <a:effectLst>
              <a:outerShdw blurRad="203200" dir="2700000" algn="ctr" rotWithShape="0">
                <a:srgbClr val="C0C7C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圆: 空心 210"/>
            <p:cNvSpPr/>
            <p:nvPr/>
          </p:nvSpPr>
          <p:spPr>
            <a:xfrm>
              <a:off x="7351238" y="4520461"/>
              <a:ext cx="6299859" cy="6299859"/>
            </a:xfrm>
            <a:prstGeom prst="donut">
              <a:avLst>
                <a:gd name="adj" fmla="val 3596"/>
              </a:avLst>
            </a:prstGeom>
            <a:solidFill>
              <a:srgbClr val="E2EAF4"/>
            </a:solidFill>
            <a:ln>
              <a:noFill/>
            </a:ln>
            <a:effectLst>
              <a:outerShdw blurRad="203200" dist="63500" dir="13500000" algn="ct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2" name="圆: 空心 141"/>
          <p:cNvSpPr/>
          <p:nvPr/>
        </p:nvSpPr>
        <p:spPr>
          <a:xfrm>
            <a:off x="2469769" y="240537"/>
            <a:ext cx="7227063" cy="7227063"/>
          </a:xfrm>
          <a:prstGeom prst="donut">
            <a:avLst>
              <a:gd name="adj" fmla="val 3596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" name="圆: 空心 142"/>
          <p:cNvSpPr/>
          <p:nvPr/>
        </p:nvSpPr>
        <p:spPr>
          <a:xfrm>
            <a:off x="2469769" y="240537"/>
            <a:ext cx="7227063" cy="7227063"/>
          </a:xfrm>
          <a:prstGeom prst="donut">
            <a:avLst>
              <a:gd name="adj" fmla="val 3596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弧形 120"/>
          <p:cNvSpPr/>
          <p:nvPr/>
        </p:nvSpPr>
        <p:spPr>
          <a:xfrm flipH="1">
            <a:off x="859018" y="-1185682"/>
            <a:ext cx="10448565" cy="10448565"/>
          </a:xfrm>
          <a:prstGeom prst="arc">
            <a:avLst>
              <a:gd name="adj1" fmla="val 17627201"/>
              <a:gd name="adj2" fmla="val 1125659"/>
            </a:avLst>
          </a:prstGeom>
          <a:noFill/>
          <a:ln w="514350" cap="rnd">
            <a:gradFill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弧形 143"/>
          <p:cNvSpPr/>
          <p:nvPr/>
        </p:nvSpPr>
        <p:spPr>
          <a:xfrm flipV="1">
            <a:off x="859018" y="-1185682"/>
            <a:ext cx="10448565" cy="10448565"/>
          </a:xfrm>
          <a:prstGeom prst="arc">
            <a:avLst>
              <a:gd name="adj1" fmla="val 17627201"/>
              <a:gd name="adj2" fmla="val 1125659"/>
            </a:avLst>
          </a:prstGeom>
          <a:noFill/>
          <a:ln w="514350" cap="rnd">
            <a:gradFill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9" name="图片 308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36580" y="-1294194"/>
            <a:ext cx="2838380" cy="2806244"/>
          </a:xfrm>
          <a:prstGeom prst="rect">
            <a:avLst/>
          </a:prstGeom>
        </p:spPr>
      </p:pic>
      <p:pic>
        <p:nvPicPr>
          <p:cNvPr id="321" name="图片 320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289" y="5256392"/>
            <a:ext cx="2838380" cy="2806244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947032" y="698433"/>
            <a:ext cx="4297680" cy="867921"/>
            <a:chOff x="66606" y="608898"/>
            <a:chExt cx="4297680" cy="867921"/>
          </a:xfrm>
        </p:grpSpPr>
        <p:sp>
          <p:nvSpPr>
            <p:cNvPr id="331" name="文本框 330"/>
            <p:cNvSpPr txBox="1"/>
            <p:nvPr/>
          </p:nvSpPr>
          <p:spPr>
            <a:xfrm>
              <a:off x="66606" y="608898"/>
              <a:ext cx="4297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  <a:sym typeface="+mn-ea"/>
                </a:rPr>
                <a:t>技术路线与实现方法</a:t>
              </a:r>
              <a:endParaRPr lang="zh-CN" altLang="en-US" sz="3600" dirty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332" name="矩形: 圆角 331"/>
            <p:cNvSpPr/>
            <p:nvPr/>
          </p:nvSpPr>
          <p:spPr>
            <a:xfrm>
              <a:off x="696691" y="1254432"/>
              <a:ext cx="2915708" cy="222387"/>
            </a:xfrm>
            <a:prstGeom prst="roundRect">
              <a:avLst>
                <a:gd name="adj" fmla="val 50000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48" name="图片 34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155512" y="-1880278"/>
            <a:ext cx="5575798" cy="5575798"/>
          </a:xfrm>
          <a:prstGeom prst="rect">
            <a:avLst/>
          </a:prstGeom>
        </p:spPr>
      </p:pic>
      <p:sp>
        <p:nvSpPr>
          <p:cNvPr id="111" name="椭圆 110"/>
          <p:cNvSpPr/>
          <p:nvPr/>
        </p:nvSpPr>
        <p:spPr>
          <a:xfrm>
            <a:off x="4334060" y="2289360"/>
            <a:ext cx="3498481" cy="3498481"/>
          </a:xfrm>
          <a:prstGeom prst="ellipse">
            <a:avLst/>
          </a:prstGeom>
          <a:solidFill>
            <a:srgbClr val="E2EAF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圆: 空心 113"/>
          <p:cNvSpPr/>
          <p:nvPr/>
        </p:nvSpPr>
        <p:spPr>
          <a:xfrm>
            <a:off x="4549747" y="2505047"/>
            <a:ext cx="3067107" cy="3067107"/>
          </a:xfrm>
          <a:prstGeom prst="donut">
            <a:avLst>
              <a:gd name="adj" fmla="val 26038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圆: 空心 118"/>
          <p:cNvSpPr/>
          <p:nvPr/>
        </p:nvSpPr>
        <p:spPr>
          <a:xfrm>
            <a:off x="4549747" y="2505047"/>
            <a:ext cx="3067107" cy="3067107"/>
          </a:xfrm>
          <a:prstGeom prst="donut">
            <a:avLst>
              <a:gd name="adj" fmla="val 26038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弧形 121"/>
          <p:cNvSpPr/>
          <p:nvPr/>
        </p:nvSpPr>
        <p:spPr>
          <a:xfrm>
            <a:off x="4455638" y="2410938"/>
            <a:ext cx="3255324" cy="3255324"/>
          </a:xfrm>
          <a:prstGeom prst="arc">
            <a:avLst>
              <a:gd name="adj1" fmla="val 2937115"/>
              <a:gd name="adj2" fmla="val 11348001"/>
            </a:avLst>
          </a:prstGeom>
          <a:noFill/>
          <a:ln w="28575" cap="rnd"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圆: 空心 294" hidden="1"/>
          <p:cNvSpPr/>
          <p:nvPr/>
        </p:nvSpPr>
        <p:spPr>
          <a:xfrm flipH="1">
            <a:off x="4180632" y="2954791"/>
            <a:ext cx="693315" cy="693315"/>
          </a:xfrm>
          <a:prstGeom prst="donut">
            <a:avLst>
              <a:gd name="adj" fmla="val 46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307745" y="2792355"/>
            <a:ext cx="4188931" cy="1018186"/>
            <a:chOff x="7307745" y="2792355"/>
            <a:chExt cx="4188931" cy="1018186"/>
          </a:xfrm>
        </p:grpSpPr>
        <p:sp>
          <p:nvSpPr>
            <p:cNvPr id="254" name="椭圆 186"/>
            <p:cNvSpPr/>
            <p:nvPr/>
          </p:nvSpPr>
          <p:spPr>
            <a:xfrm>
              <a:off x="7650010" y="2792355"/>
              <a:ext cx="3846666" cy="1018186"/>
            </a:xfrm>
            <a:prstGeom prst="roundRect">
              <a:avLst>
                <a:gd name="adj" fmla="val 10000"/>
              </a:avLst>
            </a:prstGeom>
            <a:solidFill>
              <a:srgbClr val="E2EAF4"/>
            </a:solidFill>
            <a:ln w="28575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7307745" y="2944483"/>
              <a:ext cx="713931" cy="713931"/>
            </a:xfrm>
            <a:prstGeom prst="ellipse">
              <a:avLst/>
            </a:prstGeom>
            <a:solidFill>
              <a:srgbClr val="E2EAF4"/>
            </a:solidFill>
            <a:ln w="28575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7469785" y="3039838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ea"/>
                  <a:ea typeface="+mj-ea"/>
                </a:rPr>
                <a:t>4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150051" y="3039836"/>
              <a:ext cx="3177639" cy="75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ym typeface="+mn-ea"/>
                </a:rPr>
                <a:t>通过与后端的数据库接口相连用于Web内容和图像的缓存，并实现一些基础的交互功能。</a:t>
              </a:r>
              <a:endParaRPr lang="zh-CN" altLang="en-US" sz="1200"/>
            </a:p>
            <a:p>
              <a:pPr>
                <a:lnSpc>
                  <a:spcPct val="120000"/>
                </a:lnSpc>
              </a:pPr>
              <a:endParaRPr lang="zh-CN" altLang="en-US" sz="12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07745" y="4385825"/>
            <a:ext cx="4189095" cy="1280795"/>
            <a:chOff x="7307745" y="4385825"/>
            <a:chExt cx="4189095" cy="1280795"/>
          </a:xfrm>
        </p:grpSpPr>
        <p:sp>
          <p:nvSpPr>
            <p:cNvPr id="278" name="椭圆 186"/>
            <p:cNvSpPr/>
            <p:nvPr/>
          </p:nvSpPr>
          <p:spPr>
            <a:xfrm>
              <a:off x="7650010" y="4385825"/>
              <a:ext cx="3846830" cy="1280795"/>
            </a:xfrm>
            <a:prstGeom prst="roundRect">
              <a:avLst>
                <a:gd name="adj" fmla="val 10000"/>
              </a:avLst>
            </a:prstGeom>
            <a:solidFill>
              <a:srgbClr val="E2EAF4"/>
            </a:solidFill>
            <a:ln w="28575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椭圆 273"/>
            <p:cNvSpPr/>
            <p:nvPr/>
          </p:nvSpPr>
          <p:spPr>
            <a:xfrm>
              <a:off x="7307745" y="4637817"/>
              <a:ext cx="713931" cy="713931"/>
            </a:xfrm>
            <a:prstGeom prst="ellipse">
              <a:avLst/>
            </a:prstGeom>
            <a:solidFill>
              <a:srgbClr val="E2EAF4"/>
            </a:solidFill>
            <a:ln w="34925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9" name="文本框 298"/>
            <p:cNvSpPr txBox="1"/>
            <p:nvPr/>
          </p:nvSpPr>
          <p:spPr>
            <a:xfrm>
              <a:off x="8150051" y="4423925"/>
              <a:ext cx="3177639" cy="1196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/>
                <a:t>通过使用</a:t>
              </a:r>
              <a:r>
                <a:rPr lang="zh-CN" altLang="en-US" sz="1200" dirty="0">
                  <a:solidFill>
                    <a:srgbClr val="4179F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Gin</a:t>
              </a:r>
              <a:r>
                <a:rPr lang="zh-CN" altLang="en-US" sz="1200"/>
                <a:t>框架开发所需要的接口，用</a:t>
              </a:r>
              <a:r>
                <a:rPr lang="zh-CN" altLang="en-US" sz="1200" dirty="0">
                  <a:solidFill>
                    <a:srgbClr val="4179F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Lua</a:t>
              </a:r>
              <a:r>
                <a:rPr lang="zh-CN" altLang="en-US" sz="1200"/>
                <a:t>前后端交互编排核心。使用</a:t>
              </a:r>
              <a:r>
                <a:rPr lang="zh-CN" altLang="en-US" sz="1200" dirty="0">
                  <a:solidFill>
                    <a:srgbClr val="4179F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python</a:t>
              </a:r>
              <a:r>
                <a:rPr lang="zh-CN" altLang="en-US" sz="1200"/>
                <a:t>从web上进行部分所需要数据的读取，通过与前端相连交互，实现能够通过微信特有的</a:t>
              </a:r>
              <a:r>
                <a:rPr lang="zh-CN" altLang="en-US" sz="1200" dirty="0">
                  <a:solidFill>
                    <a:srgbClr val="4179F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openid</a:t>
              </a:r>
              <a:r>
                <a:rPr lang="zh-CN" altLang="en-US" sz="1200"/>
                <a:t>机制获取用户信息，保存用户数据。</a:t>
              </a:r>
              <a:endParaRPr lang="zh-CN" altLang="en-US" sz="1200"/>
            </a:p>
          </p:txBody>
        </p:sp>
        <p:sp>
          <p:nvSpPr>
            <p:cNvPr id="302" name="文本框 301"/>
            <p:cNvSpPr txBox="1"/>
            <p:nvPr/>
          </p:nvSpPr>
          <p:spPr>
            <a:xfrm>
              <a:off x="7469785" y="4733172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ea"/>
                  <a:ea typeface="+mj-ea"/>
                </a:rPr>
                <a:t>3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9925" y="4485689"/>
            <a:ext cx="4214330" cy="1018371"/>
            <a:chOff x="669925" y="4485689"/>
            <a:chExt cx="4214330" cy="1018371"/>
          </a:xfrm>
        </p:grpSpPr>
        <p:sp>
          <p:nvSpPr>
            <p:cNvPr id="289" name="椭圆 186"/>
            <p:cNvSpPr/>
            <p:nvPr/>
          </p:nvSpPr>
          <p:spPr>
            <a:xfrm flipH="1">
              <a:off x="669925" y="4485689"/>
              <a:ext cx="3872066" cy="1018186"/>
            </a:xfrm>
            <a:prstGeom prst="roundRect">
              <a:avLst>
                <a:gd name="adj" fmla="val 10000"/>
              </a:avLst>
            </a:prstGeom>
            <a:solidFill>
              <a:srgbClr val="E2EAF4"/>
            </a:solidFill>
            <a:ln w="28575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椭圆 284"/>
            <p:cNvSpPr/>
            <p:nvPr/>
          </p:nvSpPr>
          <p:spPr>
            <a:xfrm flipH="1">
              <a:off x="4170324" y="4637817"/>
              <a:ext cx="713931" cy="713931"/>
            </a:xfrm>
            <a:prstGeom prst="ellipse">
              <a:avLst/>
            </a:prstGeom>
            <a:solidFill>
              <a:srgbClr val="E2EAF4"/>
            </a:solidFill>
            <a:ln w="28575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1" name="文本框 300"/>
            <p:cNvSpPr txBox="1"/>
            <p:nvPr/>
          </p:nvSpPr>
          <p:spPr>
            <a:xfrm>
              <a:off x="883995" y="4528065"/>
              <a:ext cx="3259910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/>
                <a:t>通过使用微信小程序开发者工具，作为项目的编辑器。使用基础的</a:t>
              </a:r>
              <a:r>
                <a:rPr lang="zh-CN" altLang="en-US" sz="1200" dirty="0">
                  <a:solidFill>
                    <a:srgbClr val="4179F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HTML,CSS,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和</a:t>
              </a:r>
              <a:r>
                <a:rPr lang="zh-CN" altLang="en-US" sz="1200" dirty="0">
                  <a:solidFill>
                    <a:srgbClr val="4179F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JS</a:t>
              </a:r>
              <a:r>
                <a:rPr lang="zh-CN" altLang="en-US" sz="1200"/>
                <a:t>语言实现基本的程序内容，并基于微信小程序的原生框架，完成开发的内容。</a:t>
              </a:r>
              <a:endParaRPr lang="zh-CN" altLang="en-US" sz="1200"/>
            </a:p>
          </p:txBody>
        </p:sp>
        <p:sp>
          <p:nvSpPr>
            <p:cNvPr id="303" name="文本框 302"/>
            <p:cNvSpPr txBox="1"/>
            <p:nvPr/>
          </p:nvSpPr>
          <p:spPr>
            <a:xfrm>
              <a:off x="4332364" y="4733172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3C4148"/>
                  </a:solidFill>
                  <a:latin typeface="+mj-ea"/>
                  <a:ea typeface="+mj-ea"/>
                </a:rPr>
                <a:t>2</a:t>
              </a:r>
              <a:endParaRPr lang="zh-CN" altLang="en-US" sz="2800" dirty="0">
                <a:solidFill>
                  <a:srgbClr val="3C414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9925" y="2792355"/>
            <a:ext cx="4214330" cy="1018186"/>
            <a:chOff x="669925" y="2792355"/>
            <a:chExt cx="4214330" cy="1018186"/>
          </a:xfrm>
        </p:grpSpPr>
        <p:sp>
          <p:nvSpPr>
            <p:cNvPr id="298" name="椭圆 186"/>
            <p:cNvSpPr/>
            <p:nvPr/>
          </p:nvSpPr>
          <p:spPr>
            <a:xfrm flipH="1">
              <a:off x="669925" y="2792355"/>
              <a:ext cx="3872066" cy="1018186"/>
            </a:xfrm>
            <a:prstGeom prst="roundRect">
              <a:avLst>
                <a:gd name="adj" fmla="val 10000"/>
              </a:avLst>
            </a:prstGeom>
            <a:solidFill>
              <a:srgbClr val="E2EAF4"/>
            </a:solidFill>
            <a:ln w="28575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椭圆 292"/>
            <p:cNvSpPr/>
            <p:nvPr/>
          </p:nvSpPr>
          <p:spPr>
            <a:xfrm flipH="1">
              <a:off x="4170324" y="2944483"/>
              <a:ext cx="713931" cy="713931"/>
            </a:xfrm>
            <a:prstGeom prst="ellipse">
              <a:avLst/>
            </a:prstGeom>
            <a:solidFill>
              <a:srgbClr val="E2EAF4"/>
            </a:solidFill>
            <a:ln w="28575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0" name="文本框 299"/>
            <p:cNvSpPr txBox="1"/>
            <p:nvPr/>
          </p:nvSpPr>
          <p:spPr>
            <a:xfrm>
              <a:off x="864310" y="2846796"/>
              <a:ext cx="3299068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使用</a:t>
              </a:r>
              <a:r>
                <a:rPr lang="en-US" altLang="zh-CN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Axure RP10</a:t>
              </a: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进行</a:t>
              </a:r>
              <a:r>
                <a:rPr lang="zh-CN" altLang="en-US" sz="1200" dirty="0">
                  <a:solidFill>
                    <a:srgbClr val="4179F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原型设计和交互设计</a:t>
              </a: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，用</a:t>
              </a:r>
              <a:r>
                <a:rPr lang="en-US" altLang="zh-CN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AI</a:t>
              </a: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根据原型图制作</a:t>
              </a:r>
              <a:r>
                <a:rPr lang="en-US" altLang="zh-CN" sz="1200" dirty="0">
                  <a:solidFill>
                    <a:srgbClr val="4179F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UI</a:t>
              </a:r>
              <a:r>
                <a:rPr lang="zh-CN" altLang="en-US" sz="1200" dirty="0">
                  <a:solidFill>
                    <a:srgbClr val="4179F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图</a:t>
              </a: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，再交付给</a:t>
              </a:r>
              <a:r>
                <a:rPr lang="en-US" altLang="zh-CN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Web</a:t>
              </a: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开发制作界面</a:t>
              </a:r>
              <a:endParaRPr lang="zh-CN" altLang="en-US" sz="1200" dirty="0"/>
            </a:p>
          </p:txBody>
        </p:sp>
        <p:sp>
          <p:nvSpPr>
            <p:cNvPr id="304" name="文本框 303"/>
            <p:cNvSpPr txBox="1"/>
            <p:nvPr/>
          </p:nvSpPr>
          <p:spPr>
            <a:xfrm>
              <a:off x="4332364" y="3039838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>
                  <a:latin typeface="+mj-ea"/>
                  <a:ea typeface="+mj-ea"/>
                </a:rPr>
                <a:t>1</a:t>
              </a:r>
              <a:endParaRPr lang="zh-CN" altLang="en-US" sz="2800">
                <a:latin typeface="+mj-ea"/>
                <a:ea typeface="+mj-ea"/>
              </a:endParaRPr>
            </a:p>
          </p:txBody>
        </p:sp>
      </p:grpSp>
      <p:pic>
        <p:nvPicPr>
          <p:cNvPr id="349" name="图片 348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94883" y="4222213"/>
            <a:ext cx="4570147" cy="4518404"/>
          </a:xfrm>
          <a:prstGeom prst="rect">
            <a:avLst/>
          </a:prstGeom>
        </p:spPr>
      </p:pic>
      <p:sp>
        <p:nvSpPr>
          <p:cNvPr id="118" name="矩形: 圆角 117"/>
          <p:cNvSpPr/>
          <p:nvPr/>
        </p:nvSpPr>
        <p:spPr>
          <a:xfrm rot="653490">
            <a:off x="5364463" y="2884916"/>
            <a:ext cx="1607241" cy="2271832"/>
          </a:xfrm>
          <a:prstGeom prst="roundRect">
            <a:avLst>
              <a:gd name="adj" fmla="val 8422"/>
            </a:avLst>
          </a:prstGeom>
          <a:solidFill>
            <a:srgbClr val="E2EAF4"/>
          </a:solidFill>
          <a:ln>
            <a:noFill/>
          </a:ln>
          <a:effectLst>
            <a:outerShdw blurRad="317500" dist="317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矩形: 圆角 119"/>
          <p:cNvSpPr/>
          <p:nvPr/>
        </p:nvSpPr>
        <p:spPr>
          <a:xfrm rot="653490">
            <a:off x="5364463" y="2884916"/>
            <a:ext cx="1607241" cy="2271832"/>
          </a:xfrm>
          <a:prstGeom prst="roundRect">
            <a:avLst>
              <a:gd name="adj" fmla="val 8422"/>
            </a:avLst>
          </a:prstGeom>
          <a:solidFill>
            <a:srgbClr val="E2EAF4"/>
          </a:solidFill>
          <a:ln>
            <a:noFill/>
          </a:ln>
          <a:effectLst>
            <a:outerShdw blurRad="317500" dist="3175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 rot="653490">
            <a:off x="6120292" y="2695186"/>
            <a:ext cx="550323" cy="287978"/>
          </a:xfrm>
          <a:custGeom>
            <a:avLst/>
            <a:gdLst>
              <a:gd name="connsiteX0" fmla="*/ 375801 w 751603"/>
              <a:gd name="connsiteY0" fmla="*/ 98490 h 393306"/>
              <a:gd name="connsiteX1" fmla="*/ 339174 w 751603"/>
              <a:gd name="connsiteY1" fmla="*/ 135117 h 393306"/>
              <a:gd name="connsiteX2" fmla="*/ 375801 w 751603"/>
              <a:gd name="connsiteY2" fmla="*/ 171744 h 393306"/>
              <a:gd name="connsiteX3" fmla="*/ 412428 w 751603"/>
              <a:gd name="connsiteY3" fmla="*/ 135117 h 393306"/>
              <a:gd name="connsiteX4" fmla="*/ 375801 w 751603"/>
              <a:gd name="connsiteY4" fmla="*/ 98490 h 393306"/>
              <a:gd name="connsiteX5" fmla="*/ 375802 w 751603"/>
              <a:gd name="connsiteY5" fmla="*/ 0 h 393306"/>
              <a:gd name="connsiteX6" fmla="*/ 510919 w 751603"/>
              <a:gd name="connsiteY6" fmla="*/ 135117 h 393306"/>
              <a:gd name="connsiteX7" fmla="*/ 500301 w 751603"/>
              <a:gd name="connsiteY7" fmla="*/ 187711 h 393306"/>
              <a:gd name="connsiteX8" fmla="*/ 497504 w 751603"/>
              <a:gd name="connsiteY8" fmla="*/ 191859 h 393306"/>
              <a:gd name="connsiteX9" fmla="*/ 718028 w 751603"/>
              <a:gd name="connsiteY9" fmla="*/ 191859 h 393306"/>
              <a:gd name="connsiteX10" fmla="*/ 751603 w 751603"/>
              <a:gd name="connsiteY10" fmla="*/ 225434 h 393306"/>
              <a:gd name="connsiteX11" fmla="*/ 751603 w 751603"/>
              <a:gd name="connsiteY11" fmla="*/ 359731 h 393306"/>
              <a:gd name="connsiteX12" fmla="*/ 718028 w 751603"/>
              <a:gd name="connsiteY12" fmla="*/ 393306 h 393306"/>
              <a:gd name="connsiteX13" fmla="*/ 33575 w 751603"/>
              <a:gd name="connsiteY13" fmla="*/ 393306 h 393306"/>
              <a:gd name="connsiteX14" fmla="*/ 0 w 751603"/>
              <a:gd name="connsiteY14" fmla="*/ 359731 h 393306"/>
              <a:gd name="connsiteX15" fmla="*/ 0 w 751603"/>
              <a:gd name="connsiteY15" fmla="*/ 225434 h 393306"/>
              <a:gd name="connsiteX16" fmla="*/ 33575 w 751603"/>
              <a:gd name="connsiteY16" fmla="*/ 191859 h 393306"/>
              <a:gd name="connsiteX17" fmla="*/ 254100 w 751603"/>
              <a:gd name="connsiteY17" fmla="*/ 191859 h 393306"/>
              <a:gd name="connsiteX18" fmla="*/ 251303 w 751603"/>
              <a:gd name="connsiteY18" fmla="*/ 187711 h 393306"/>
              <a:gd name="connsiteX19" fmla="*/ 240685 w 751603"/>
              <a:gd name="connsiteY19" fmla="*/ 135117 h 393306"/>
              <a:gd name="connsiteX20" fmla="*/ 375802 w 751603"/>
              <a:gd name="connsiteY20" fmla="*/ 0 h 39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1603" h="393306">
                <a:moveTo>
                  <a:pt x="375801" y="98490"/>
                </a:moveTo>
                <a:cubicBezTo>
                  <a:pt x="355572" y="98490"/>
                  <a:pt x="339174" y="114888"/>
                  <a:pt x="339174" y="135117"/>
                </a:cubicBezTo>
                <a:cubicBezTo>
                  <a:pt x="339174" y="155346"/>
                  <a:pt x="355572" y="171744"/>
                  <a:pt x="375801" y="171744"/>
                </a:cubicBezTo>
                <a:cubicBezTo>
                  <a:pt x="396030" y="171744"/>
                  <a:pt x="412428" y="155346"/>
                  <a:pt x="412428" y="135117"/>
                </a:cubicBezTo>
                <a:cubicBezTo>
                  <a:pt x="412428" y="114888"/>
                  <a:pt x="396030" y="98490"/>
                  <a:pt x="375801" y="98490"/>
                </a:cubicBezTo>
                <a:close/>
                <a:moveTo>
                  <a:pt x="375802" y="0"/>
                </a:moveTo>
                <a:cubicBezTo>
                  <a:pt x="450425" y="0"/>
                  <a:pt x="510919" y="60494"/>
                  <a:pt x="510919" y="135117"/>
                </a:cubicBezTo>
                <a:cubicBezTo>
                  <a:pt x="510919" y="153773"/>
                  <a:pt x="507138" y="171545"/>
                  <a:pt x="500301" y="187711"/>
                </a:cubicBezTo>
                <a:lnTo>
                  <a:pt x="497504" y="191859"/>
                </a:lnTo>
                <a:lnTo>
                  <a:pt x="718028" y="191859"/>
                </a:lnTo>
                <a:cubicBezTo>
                  <a:pt x="736571" y="191859"/>
                  <a:pt x="751603" y="206891"/>
                  <a:pt x="751603" y="225434"/>
                </a:cubicBezTo>
                <a:lnTo>
                  <a:pt x="751603" y="359731"/>
                </a:lnTo>
                <a:cubicBezTo>
                  <a:pt x="751603" y="378274"/>
                  <a:pt x="736571" y="393306"/>
                  <a:pt x="718028" y="393306"/>
                </a:cubicBezTo>
                <a:lnTo>
                  <a:pt x="33575" y="393306"/>
                </a:lnTo>
                <a:cubicBezTo>
                  <a:pt x="15032" y="393306"/>
                  <a:pt x="0" y="378274"/>
                  <a:pt x="0" y="359731"/>
                </a:cubicBezTo>
                <a:lnTo>
                  <a:pt x="0" y="225434"/>
                </a:lnTo>
                <a:cubicBezTo>
                  <a:pt x="0" y="206891"/>
                  <a:pt x="15032" y="191859"/>
                  <a:pt x="33575" y="191859"/>
                </a:cubicBezTo>
                <a:lnTo>
                  <a:pt x="254100" y="191859"/>
                </a:lnTo>
                <a:lnTo>
                  <a:pt x="251303" y="187711"/>
                </a:lnTo>
                <a:cubicBezTo>
                  <a:pt x="244466" y="171545"/>
                  <a:pt x="240685" y="153773"/>
                  <a:pt x="240685" y="135117"/>
                </a:cubicBezTo>
                <a:cubicBezTo>
                  <a:pt x="240685" y="60494"/>
                  <a:pt x="301179" y="0"/>
                  <a:pt x="37580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28575">
            <a:solidFill>
              <a:srgbClr val="E2EAF4"/>
            </a:solidFill>
          </a:ln>
          <a:effectLst>
            <a:outerShdw blurRad="114300" dist="101600" dir="2700000" algn="tl" rotWithShape="0">
              <a:srgbClr val="14723F">
                <a:alpha val="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矩形: 圆角 123"/>
          <p:cNvSpPr/>
          <p:nvPr/>
        </p:nvSpPr>
        <p:spPr>
          <a:xfrm rot="653490">
            <a:off x="5645231" y="3266766"/>
            <a:ext cx="1253994" cy="425637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27000" dist="1270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矩形: 圆角 124"/>
          <p:cNvSpPr/>
          <p:nvPr/>
        </p:nvSpPr>
        <p:spPr>
          <a:xfrm rot="653490">
            <a:off x="5645231" y="3266766"/>
            <a:ext cx="1253994" cy="425637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27000" dist="1270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: 形状 125"/>
          <p:cNvSpPr/>
          <p:nvPr/>
        </p:nvSpPr>
        <p:spPr>
          <a:xfrm rot="653490">
            <a:off x="5759865" y="3278760"/>
            <a:ext cx="253194" cy="253194"/>
          </a:xfrm>
          <a:custGeom>
            <a:avLst/>
            <a:gdLst>
              <a:gd name="connsiteX0" fmla="*/ 1428536 w 1666661"/>
              <a:gd name="connsiteY0" fmla="*/ 0 h 1666661"/>
              <a:gd name="connsiteX1" fmla="*/ 238125 w 1666661"/>
              <a:gd name="connsiteY1" fmla="*/ 0 h 1666661"/>
              <a:gd name="connsiteX2" fmla="*/ 0 w 1666661"/>
              <a:gd name="connsiteY2" fmla="*/ 238125 h 1666661"/>
              <a:gd name="connsiteX3" fmla="*/ 0 w 1666661"/>
              <a:gd name="connsiteY3" fmla="*/ 1428536 h 1666661"/>
              <a:gd name="connsiteX4" fmla="*/ 238125 w 1666661"/>
              <a:gd name="connsiteY4" fmla="*/ 1666661 h 1666661"/>
              <a:gd name="connsiteX5" fmla="*/ 1428536 w 1666661"/>
              <a:gd name="connsiteY5" fmla="*/ 1666661 h 1666661"/>
              <a:gd name="connsiteX6" fmla="*/ 1666661 w 1666661"/>
              <a:gd name="connsiteY6" fmla="*/ 1428536 h 1666661"/>
              <a:gd name="connsiteX7" fmla="*/ 1666661 w 1666661"/>
              <a:gd name="connsiteY7" fmla="*/ 238125 h 1666661"/>
              <a:gd name="connsiteX8" fmla="*/ 1428536 w 1666661"/>
              <a:gd name="connsiteY8" fmla="*/ 0 h 1666661"/>
              <a:gd name="connsiteX9" fmla="*/ 1547710 w 1666661"/>
              <a:gd name="connsiteY9" fmla="*/ 1428862 h 1666661"/>
              <a:gd name="connsiteX10" fmla="*/ 1429050 w 1666661"/>
              <a:gd name="connsiteY10" fmla="*/ 1547712 h 1666661"/>
              <a:gd name="connsiteX11" fmla="*/ 1428698 w 1666661"/>
              <a:gd name="connsiteY11" fmla="*/ 1547712 h 1666661"/>
              <a:gd name="connsiteX12" fmla="*/ 238400 w 1666661"/>
              <a:gd name="connsiteY12" fmla="*/ 1547712 h 1666661"/>
              <a:gd name="connsiteX13" fmla="*/ 153992 w 1666661"/>
              <a:gd name="connsiteY13" fmla="*/ 1512968 h 1666661"/>
              <a:gd name="connsiteX14" fmla="*/ 118951 w 1666661"/>
              <a:gd name="connsiteY14" fmla="*/ 1428862 h 1666661"/>
              <a:gd name="connsiteX15" fmla="*/ 118951 w 1666661"/>
              <a:gd name="connsiteY15" fmla="*/ 238237 h 1666661"/>
              <a:gd name="connsiteX16" fmla="*/ 238400 w 1666661"/>
              <a:gd name="connsiteY16" fmla="*/ 118951 h 1666661"/>
              <a:gd name="connsiteX17" fmla="*/ 1428698 w 1666661"/>
              <a:gd name="connsiteY17" fmla="*/ 118951 h 1666661"/>
              <a:gd name="connsiteX18" fmla="*/ 1547710 w 1666661"/>
              <a:gd name="connsiteY18" fmla="*/ 238205 h 1666661"/>
              <a:gd name="connsiteX19" fmla="*/ 1547710 w 1666661"/>
              <a:gd name="connsiteY19" fmla="*/ 238237 h 1666661"/>
              <a:gd name="connsiteX20" fmla="*/ 1547710 w 1666661"/>
              <a:gd name="connsiteY20" fmla="*/ 1428862 h 166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66661" h="1666661">
                <a:moveTo>
                  <a:pt x="1428536" y="0"/>
                </a:moveTo>
                <a:lnTo>
                  <a:pt x="238125" y="0"/>
                </a:lnTo>
                <a:cubicBezTo>
                  <a:pt x="106613" y="0"/>
                  <a:pt x="0" y="106613"/>
                  <a:pt x="0" y="238125"/>
                </a:cubicBezTo>
                <a:lnTo>
                  <a:pt x="0" y="1428536"/>
                </a:lnTo>
                <a:cubicBezTo>
                  <a:pt x="0" y="1560048"/>
                  <a:pt x="106613" y="1666661"/>
                  <a:pt x="238125" y="1666661"/>
                </a:cubicBezTo>
                <a:lnTo>
                  <a:pt x="1428536" y="1666661"/>
                </a:lnTo>
                <a:cubicBezTo>
                  <a:pt x="1560048" y="1666661"/>
                  <a:pt x="1666661" y="1560048"/>
                  <a:pt x="1666661" y="1428536"/>
                </a:cubicBezTo>
                <a:lnTo>
                  <a:pt x="1666661" y="238125"/>
                </a:lnTo>
                <a:cubicBezTo>
                  <a:pt x="1666661" y="106613"/>
                  <a:pt x="1560048" y="0"/>
                  <a:pt x="1428536" y="0"/>
                </a:cubicBezTo>
                <a:close/>
                <a:moveTo>
                  <a:pt x="1547710" y="1428862"/>
                </a:moveTo>
                <a:cubicBezTo>
                  <a:pt x="1547763" y="1494449"/>
                  <a:pt x="1494637" y="1547660"/>
                  <a:pt x="1429050" y="1547712"/>
                </a:cubicBezTo>
                <a:cubicBezTo>
                  <a:pt x="1428933" y="1547712"/>
                  <a:pt x="1428815" y="1547712"/>
                  <a:pt x="1428698" y="1547712"/>
                </a:cubicBezTo>
                <a:lnTo>
                  <a:pt x="238400" y="1547712"/>
                </a:lnTo>
                <a:cubicBezTo>
                  <a:pt x="206566" y="1547712"/>
                  <a:pt x="176506" y="1535480"/>
                  <a:pt x="153992" y="1512968"/>
                </a:cubicBezTo>
                <a:cubicBezTo>
                  <a:pt x="131478" y="1490456"/>
                  <a:pt x="118951" y="1460696"/>
                  <a:pt x="118951" y="1428862"/>
                </a:cubicBezTo>
                <a:lnTo>
                  <a:pt x="118951" y="238237"/>
                </a:lnTo>
                <a:cubicBezTo>
                  <a:pt x="119070" y="172342"/>
                  <a:pt x="172506" y="118979"/>
                  <a:pt x="238400" y="118951"/>
                </a:cubicBezTo>
                <a:lnTo>
                  <a:pt x="1428698" y="118951"/>
                </a:lnTo>
                <a:cubicBezTo>
                  <a:pt x="1494493" y="119018"/>
                  <a:pt x="1547777" y="172409"/>
                  <a:pt x="1547710" y="238205"/>
                </a:cubicBezTo>
                <a:cubicBezTo>
                  <a:pt x="1547710" y="238215"/>
                  <a:pt x="1547710" y="238226"/>
                  <a:pt x="1547710" y="238237"/>
                </a:cubicBezTo>
                <a:lnTo>
                  <a:pt x="1547710" y="142886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7" name="矩形: 圆角 126"/>
          <p:cNvSpPr/>
          <p:nvPr/>
        </p:nvSpPr>
        <p:spPr>
          <a:xfrm rot="3332912">
            <a:off x="6001175" y="3348520"/>
            <a:ext cx="41251" cy="16575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8" name="矩形: 圆角 127"/>
          <p:cNvSpPr/>
          <p:nvPr/>
        </p:nvSpPr>
        <p:spPr>
          <a:xfrm rot="19574068" flipH="1">
            <a:off x="5928797" y="3382473"/>
            <a:ext cx="41224" cy="11023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9" name="矩形: 圆角 128"/>
          <p:cNvSpPr/>
          <p:nvPr/>
        </p:nvSpPr>
        <p:spPr>
          <a:xfrm rot="653490">
            <a:off x="6182697" y="3391313"/>
            <a:ext cx="626516" cy="334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: 圆角 129"/>
          <p:cNvSpPr/>
          <p:nvPr/>
        </p:nvSpPr>
        <p:spPr>
          <a:xfrm rot="653490">
            <a:off x="6168524" y="3464974"/>
            <a:ext cx="626516" cy="334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: 圆角 130"/>
          <p:cNvSpPr/>
          <p:nvPr/>
        </p:nvSpPr>
        <p:spPr>
          <a:xfrm rot="653490">
            <a:off x="6140177" y="3612295"/>
            <a:ext cx="626516" cy="334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: 圆角 131"/>
          <p:cNvSpPr/>
          <p:nvPr/>
        </p:nvSpPr>
        <p:spPr>
          <a:xfrm rot="653490">
            <a:off x="6154350" y="3538634"/>
            <a:ext cx="626516" cy="334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: 圆角 132"/>
          <p:cNvSpPr/>
          <p:nvPr/>
        </p:nvSpPr>
        <p:spPr>
          <a:xfrm rot="653490">
            <a:off x="5533852" y="3845610"/>
            <a:ext cx="1253994" cy="425637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27000" dist="1270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矩形: 圆角 133"/>
          <p:cNvSpPr/>
          <p:nvPr/>
        </p:nvSpPr>
        <p:spPr>
          <a:xfrm rot="653490">
            <a:off x="5533852" y="3845610"/>
            <a:ext cx="1253994" cy="425637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27000" dist="1270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任意多边形: 形状 134"/>
          <p:cNvSpPr/>
          <p:nvPr/>
        </p:nvSpPr>
        <p:spPr>
          <a:xfrm rot="653490">
            <a:off x="5648487" y="3857604"/>
            <a:ext cx="253194" cy="253194"/>
          </a:xfrm>
          <a:custGeom>
            <a:avLst/>
            <a:gdLst>
              <a:gd name="connsiteX0" fmla="*/ 1428536 w 1666661"/>
              <a:gd name="connsiteY0" fmla="*/ 0 h 1666661"/>
              <a:gd name="connsiteX1" fmla="*/ 238125 w 1666661"/>
              <a:gd name="connsiteY1" fmla="*/ 0 h 1666661"/>
              <a:gd name="connsiteX2" fmla="*/ 0 w 1666661"/>
              <a:gd name="connsiteY2" fmla="*/ 238125 h 1666661"/>
              <a:gd name="connsiteX3" fmla="*/ 0 w 1666661"/>
              <a:gd name="connsiteY3" fmla="*/ 1428536 h 1666661"/>
              <a:gd name="connsiteX4" fmla="*/ 238125 w 1666661"/>
              <a:gd name="connsiteY4" fmla="*/ 1666661 h 1666661"/>
              <a:gd name="connsiteX5" fmla="*/ 1428536 w 1666661"/>
              <a:gd name="connsiteY5" fmla="*/ 1666661 h 1666661"/>
              <a:gd name="connsiteX6" fmla="*/ 1666661 w 1666661"/>
              <a:gd name="connsiteY6" fmla="*/ 1428536 h 1666661"/>
              <a:gd name="connsiteX7" fmla="*/ 1666661 w 1666661"/>
              <a:gd name="connsiteY7" fmla="*/ 238125 h 1666661"/>
              <a:gd name="connsiteX8" fmla="*/ 1428536 w 1666661"/>
              <a:gd name="connsiteY8" fmla="*/ 0 h 1666661"/>
              <a:gd name="connsiteX9" fmla="*/ 1547710 w 1666661"/>
              <a:gd name="connsiteY9" fmla="*/ 1428862 h 1666661"/>
              <a:gd name="connsiteX10" fmla="*/ 1429050 w 1666661"/>
              <a:gd name="connsiteY10" fmla="*/ 1547712 h 1666661"/>
              <a:gd name="connsiteX11" fmla="*/ 1428698 w 1666661"/>
              <a:gd name="connsiteY11" fmla="*/ 1547712 h 1666661"/>
              <a:gd name="connsiteX12" fmla="*/ 238400 w 1666661"/>
              <a:gd name="connsiteY12" fmla="*/ 1547712 h 1666661"/>
              <a:gd name="connsiteX13" fmla="*/ 153992 w 1666661"/>
              <a:gd name="connsiteY13" fmla="*/ 1512968 h 1666661"/>
              <a:gd name="connsiteX14" fmla="*/ 118951 w 1666661"/>
              <a:gd name="connsiteY14" fmla="*/ 1428862 h 1666661"/>
              <a:gd name="connsiteX15" fmla="*/ 118951 w 1666661"/>
              <a:gd name="connsiteY15" fmla="*/ 238237 h 1666661"/>
              <a:gd name="connsiteX16" fmla="*/ 238400 w 1666661"/>
              <a:gd name="connsiteY16" fmla="*/ 118951 h 1666661"/>
              <a:gd name="connsiteX17" fmla="*/ 1428698 w 1666661"/>
              <a:gd name="connsiteY17" fmla="*/ 118951 h 1666661"/>
              <a:gd name="connsiteX18" fmla="*/ 1547710 w 1666661"/>
              <a:gd name="connsiteY18" fmla="*/ 238205 h 1666661"/>
              <a:gd name="connsiteX19" fmla="*/ 1547710 w 1666661"/>
              <a:gd name="connsiteY19" fmla="*/ 238237 h 1666661"/>
              <a:gd name="connsiteX20" fmla="*/ 1547710 w 1666661"/>
              <a:gd name="connsiteY20" fmla="*/ 1428862 h 166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66661" h="1666661">
                <a:moveTo>
                  <a:pt x="1428536" y="0"/>
                </a:moveTo>
                <a:lnTo>
                  <a:pt x="238125" y="0"/>
                </a:lnTo>
                <a:cubicBezTo>
                  <a:pt x="106613" y="0"/>
                  <a:pt x="0" y="106613"/>
                  <a:pt x="0" y="238125"/>
                </a:cubicBezTo>
                <a:lnTo>
                  <a:pt x="0" y="1428536"/>
                </a:lnTo>
                <a:cubicBezTo>
                  <a:pt x="0" y="1560048"/>
                  <a:pt x="106613" y="1666661"/>
                  <a:pt x="238125" y="1666661"/>
                </a:cubicBezTo>
                <a:lnTo>
                  <a:pt x="1428536" y="1666661"/>
                </a:lnTo>
                <a:cubicBezTo>
                  <a:pt x="1560048" y="1666661"/>
                  <a:pt x="1666661" y="1560048"/>
                  <a:pt x="1666661" y="1428536"/>
                </a:cubicBezTo>
                <a:lnTo>
                  <a:pt x="1666661" y="238125"/>
                </a:lnTo>
                <a:cubicBezTo>
                  <a:pt x="1666661" y="106613"/>
                  <a:pt x="1560048" y="0"/>
                  <a:pt x="1428536" y="0"/>
                </a:cubicBezTo>
                <a:close/>
                <a:moveTo>
                  <a:pt x="1547710" y="1428862"/>
                </a:moveTo>
                <a:cubicBezTo>
                  <a:pt x="1547763" y="1494449"/>
                  <a:pt x="1494637" y="1547660"/>
                  <a:pt x="1429050" y="1547712"/>
                </a:cubicBezTo>
                <a:cubicBezTo>
                  <a:pt x="1428933" y="1547712"/>
                  <a:pt x="1428815" y="1547712"/>
                  <a:pt x="1428698" y="1547712"/>
                </a:cubicBezTo>
                <a:lnTo>
                  <a:pt x="238400" y="1547712"/>
                </a:lnTo>
                <a:cubicBezTo>
                  <a:pt x="206566" y="1547712"/>
                  <a:pt x="176506" y="1535480"/>
                  <a:pt x="153992" y="1512968"/>
                </a:cubicBezTo>
                <a:cubicBezTo>
                  <a:pt x="131478" y="1490456"/>
                  <a:pt x="118951" y="1460696"/>
                  <a:pt x="118951" y="1428862"/>
                </a:cubicBezTo>
                <a:lnTo>
                  <a:pt x="118951" y="238237"/>
                </a:lnTo>
                <a:cubicBezTo>
                  <a:pt x="119070" y="172342"/>
                  <a:pt x="172506" y="118979"/>
                  <a:pt x="238400" y="118951"/>
                </a:cubicBezTo>
                <a:lnTo>
                  <a:pt x="1428698" y="118951"/>
                </a:lnTo>
                <a:cubicBezTo>
                  <a:pt x="1494493" y="119018"/>
                  <a:pt x="1547777" y="172409"/>
                  <a:pt x="1547710" y="238205"/>
                </a:cubicBezTo>
                <a:cubicBezTo>
                  <a:pt x="1547710" y="238215"/>
                  <a:pt x="1547710" y="238226"/>
                  <a:pt x="1547710" y="238237"/>
                </a:cubicBezTo>
                <a:lnTo>
                  <a:pt x="1547710" y="142886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6" name="矩形: 圆角 135"/>
          <p:cNvSpPr/>
          <p:nvPr/>
        </p:nvSpPr>
        <p:spPr>
          <a:xfrm rot="3332912">
            <a:off x="5889797" y="3927364"/>
            <a:ext cx="41251" cy="16575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: 圆角 136"/>
          <p:cNvSpPr/>
          <p:nvPr/>
        </p:nvSpPr>
        <p:spPr>
          <a:xfrm rot="19574068" flipH="1">
            <a:off x="5817419" y="3961316"/>
            <a:ext cx="41224" cy="1102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: 圆角 137"/>
          <p:cNvSpPr/>
          <p:nvPr/>
        </p:nvSpPr>
        <p:spPr>
          <a:xfrm rot="653490">
            <a:off x="6071318" y="3970158"/>
            <a:ext cx="626516" cy="334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: 圆角 138"/>
          <p:cNvSpPr/>
          <p:nvPr/>
        </p:nvSpPr>
        <p:spPr>
          <a:xfrm rot="653490">
            <a:off x="6057145" y="4043818"/>
            <a:ext cx="626516" cy="334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: 圆角 139"/>
          <p:cNvSpPr/>
          <p:nvPr/>
        </p:nvSpPr>
        <p:spPr>
          <a:xfrm rot="653490">
            <a:off x="6028798" y="4191138"/>
            <a:ext cx="626516" cy="334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圆角 140"/>
          <p:cNvSpPr/>
          <p:nvPr/>
        </p:nvSpPr>
        <p:spPr>
          <a:xfrm rot="653490">
            <a:off x="6042971" y="4117478"/>
            <a:ext cx="626516" cy="334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: 圆角 144"/>
          <p:cNvSpPr/>
          <p:nvPr/>
        </p:nvSpPr>
        <p:spPr>
          <a:xfrm rot="653490">
            <a:off x="5422473" y="4424454"/>
            <a:ext cx="1253994" cy="425637"/>
          </a:xfrm>
          <a:prstGeom prst="roundRect">
            <a:avLst/>
          </a:prstGeom>
          <a:blipFill>
            <a:blip r:embed="rId7">
              <a:alphaModFix amt="99000"/>
            </a:blip>
            <a:stretch>
              <a:fillRect/>
            </a:stretch>
          </a:blipFill>
          <a:ln>
            <a:noFill/>
          </a:ln>
          <a:effectLst>
            <a:innerShdw blurRad="76200" dist="76200" dir="13500000">
              <a:srgbClr val="29486D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6" name="矩形: 圆角 145"/>
          <p:cNvSpPr/>
          <p:nvPr/>
        </p:nvSpPr>
        <p:spPr>
          <a:xfrm rot="653490">
            <a:off x="5877988" y="4433490"/>
            <a:ext cx="1253994" cy="425637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27000" dist="1270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7" name="矩形: 圆角 146"/>
          <p:cNvSpPr/>
          <p:nvPr/>
        </p:nvSpPr>
        <p:spPr>
          <a:xfrm rot="653490">
            <a:off x="5877988" y="4433490"/>
            <a:ext cx="1253994" cy="425637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27000" dist="1270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8" name="任意多边形: 形状 147"/>
          <p:cNvSpPr/>
          <p:nvPr/>
        </p:nvSpPr>
        <p:spPr>
          <a:xfrm rot="653490">
            <a:off x="5992622" y="4445485"/>
            <a:ext cx="253194" cy="253194"/>
          </a:xfrm>
          <a:custGeom>
            <a:avLst/>
            <a:gdLst>
              <a:gd name="connsiteX0" fmla="*/ 1428536 w 1666661"/>
              <a:gd name="connsiteY0" fmla="*/ 0 h 1666661"/>
              <a:gd name="connsiteX1" fmla="*/ 238125 w 1666661"/>
              <a:gd name="connsiteY1" fmla="*/ 0 h 1666661"/>
              <a:gd name="connsiteX2" fmla="*/ 0 w 1666661"/>
              <a:gd name="connsiteY2" fmla="*/ 238125 h 1666661"/>
              <a:gd name="connsiteX3" fmla="*/ 0 w 1666661"/>
              <a:gd name="connsiteY3" fmla="*/ 1428536 h 1666661"/>
              <a:gd name="connsiteX4" fmla="*/ 238125 w 1666661"/>
              <a:gd name="connsiteY4" fmla="*/ 1666661 h 1666661"/>
              <a:gd name="connsiteX5" fmla="*/ 1428536 w 1666661"/>
              <a:gd name="connsiteY5" fmla="*/ 1666661 h 1666661"/>
              <a:gd name="connsiteX6" fmla="*/ 1666661 w 1666661"/>
              <a:gd name="connsiteY6" fmla="*/ 1428536 h 1666661"/>
              <a:gd name="connsiteX7" fmla="*/ 1666661 w 1666661"/>
              <a:gd name="connsiteY7" fmla="*/ 238125 h 1666661"/>
              <a:gd name="connsiteX8" fmla="*/ 1428536 w 1666661"/>
              <a:gd name="connsiteY8" fmla="*/ 0 h 1666661"/>
              <a:gd name="connsiteX9" fmla="*/ 1547710 w 1666661"/>
              <a:gd name="connsiteY9" fmla="*/ 1428862 h 1666661"/>
              <a:gd name="connsiteX10" fmla="*/ 1429050 w 1666661"/>
              <a:gd name="connsiteY10" fmla="*/ 1547712 h 1666661"/>
              <a:gd name="connsiteX11" fmla="*/ 1428698 w 1666661"/>
              <a:gd name="connsiteY11" fmla="*/ 1547712 h 1666661"/>
              <a:gd name="connsiteX12" fmla="*/ 238400 w 1666661"/>
              <a:gd name="connsiteY12" fmla="*/ 1547712 h 1666661"/>
              <a:gd name="connsiteX13" fmla="*/ 153992 w 1666661"/>
              <a:gd name="connsiteY13" fmla="*/ 1512968 h 1666661"/>
              <a:gd name="connsiteX14" fmla="*/ 118951 w 1666661"/>
              <a:gd name="connsiteY14" fmla="*/ 1428862 h 1666661"/>
              <a:gd name="connsiteX15" fmla="*/ 118951 w 1666661"/>
              <a:gd name="connsiteY15" fmla="*/ 238237 h 1666661"/>
              <a:gd name="connsiteX16" fmla="*/ 238400 w 1666661"/>
              <a:gd name="connsiteY16" fmla="*/ 118951 h 1666661"/>
              <a:gd name="connsiteX17" fmla="*/ 1428698 w 1666661"/>
              <a:gd name="connsiteY17" fmla="*/ 118951 h 1666661"/>
              <a:gd name="connsiteX18" fmla="*/ 1547710 w 1666661"/>
              <a:gd name="connsiteY18" fmla="*/ 238205 h 1666661"/>
              <a:gd name="connsiteX19" fmla="*/ 1547710 w 1666661"/>
              <a:gd name="connsiteY19" fmla="*/ 238237 h 1666661"/>
              <a:gd name="connsiteX20" fmla="*/ 1547710 w 1666661"/>
              <a:gd name="connsiteY20" fmla="*/ 1428862 h 166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66661" h="1666661">
                <a:moveTo>
                  <a:pt x="1428536" y="0"/>
                </a:moveTo>
                <a:lnTo>
                  <a:pt x="238125" y="0"/>
                </a:lnTo>
                <a:cubicBezTo>
                  <a:pt x="106613" y="0"/>
                  <a:pt x="0" y="106613"/>
                  <a:pt x="0" y="238125"/>
                </a:cubicBezTo>
                <a:lnTo>
                  <a:pt x="0" y="1428536"/>
                </a:lnTo>
                <a:cubicBezTo>
                  <a:pt x="0" y="1560048"/>
                  <a:pt x="106613" y="1666661"/>
                  <a:pt x="238125" y="1666661"/>
                </a:cubicBezTo>
                <a:lnTo>
                  <a:pt x="1428536" y="1666661"/>
                </a:lnTo>
                <a:cubicBezTo>
                  <a:pt x="1560048" y="1666661"/>
                  <a:pt x="1666661" y="1560048"/>
                  <a:pt x="1666661" y="1428536"/>
                </a:cubicBezTo>
                <a:lnTo>
                  <a:pt x="1666661" y="238125"/>
                </a:lnTo>
                <a:cubicBezTo>
                  <a:pt x="1666661" y="106613"/>
                  <a:pt x="1560048" y="0"/>
                  <a:pt x="1428536" y="0"/>
                </a:cubicBezTo>
                <a:close/>
                <a:moveTo>
                  <a:pt x="1547710" y="1428862"/>
                </a:moveTo>
                <a:cubicBezTo>
                  <a:pt x="1547763" y="1494449"/>
                  <a:pt x="1494637" y="1547660"/>
                  <a:pt x="1429050" y="1547712"/>
                </a:cubicBezTo>
                <a:cubicBezTo>
                  <a:pt x="1428933" y="1547712"/>
                  <a:pt x="1428815" y="1547712"/>
                  <a:pt x="1428698" y="1547712"/>
                </a:cubicBezTo>
                <a:lnTo>
                  <a:pt x="238400" y="1547712"/>
                </a:lnTo>
                <a:cubicBezTo>
                  <a:pt x="206566" y="1547712"/>
                  <a:pt x="176506" y="1535480"/>
                  <a:pt x="153992" y="1512968"/>
                </a:cubicBezTo>
                <a:cubicBezTo>
                  <a:pt x="131478" y="1490456"/>
                  <a:pt x="118951" y="1460696"/>
                  <a:pt x="118951" y="1428862"/>
                </a:cubicBezTo>
                <a:lnTo>
                  <a:pt x="118951" y="238237"/>
                </a:lnTo>
                <a:cubicBezTo>
                  <a:pt x="119070" y="172342"/>
                  <a:pt x="172506" y="118979"/>
                  <a:pt x="238400" y="118951"/>
                </a:cubicBezTo>
                <a:lnTo>
                  <a:pt x="1428698" y="118951"/>
                </a:lnTo>
                <a:cubicBezTo>
                  <a:pt x="1494493" y="119018"/>
                  <a:pt x="1547777" y="172409"/>
                  <a:pt x="1547710" y="238205"/>
                </a:cubicBezTo>
                <a:cubicBezTo>
                  <a:pt x="1547710" y="238215"/>
                  <a:pt x="1547710" y="238226"/>
                  <a:pt x="1547710" y="238237"/>
                </a:cubicBezTo>
                <a:lnTo>
                  <a:pt x="1547710" y="142886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49" name="组合 148"/>
          <p:cNvGrpSpPr/>
          <p:nvPr/>
        </p:nvGrpSpPr>
        <p:grpSpPr>
          <a:xfrm rot="653490">
            <a:off x="6394194" y="4556012"/>
            <a:ext cx="626516" cy="258510"/>
            <a:chOff x="5389972" y="3193759"/>
            <a:chExt cx="855663" cy="353060"/>
          </a:xfrm>
        </p:grpSpPr>
        <p:sp>
          <p:nvSpPr>
            <p:cNvPr id="155" name="矩形: 圆角 154"/>
            <p:cNvSpPr/>
            <p:nvPr/>
          </p:nvSpPr>
          <p:spPr>
            <a:xfrm>
              <a:off x="5389972" y="3193759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: 圆角 155"/>
            <p:cNvSpPr/>
            <p:nvPr/>
          </p:nvSpPr>
          <p:spPr>
            <a:xfrm>
              <a:off x="5389972" y="3296206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: 圆角 156"/>
            <p:cNvSpPr/>
            <p:nvPr/>
          </p:nvSpPr>
          <p:spPr>
            <a:xfrm>
              <a:off x="5389972" y="3501100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: 圆角 157"/>
            <p:cNvSpPr/>
            <p:nvPr/>
          </p:nvSpPr>
          <p:spPr>
            <a:xfrm>
              <a:off x="5389972" y="3398653"/>
              <a:ext cx="855663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0" name="圆: 空心 149"/>
          <p:cNvSpPr/>
          <p:nvPr/>
        </p:nvSpPr>
        <p:spPr>
          <a:xfrm rot="653490">
            <a:off x="6158086" y="4523224"/>
            <a:ext cx="139516" cy="139516"/>
          </a:xfrm>
          <a:prstGeom prst="donu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1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pic>
        <p:nvPicPr>
          <p:cNvPr id="398" name="图片 39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95639" y="4665161"/>
            <a:ext cx="4334541" cy="4334541"/>
          </a:xfrm>
          <a:prstGeom prst="rect">
            <a:avLst/>
          </a:prstGeom>
        </p:spPr>
      </p:pic>
      <p:pic>
        <p:nvPicPr>
          <p:cNvPr id="169" name="图片 168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1561" y="2592186"/>
            <a:ext cx="3319104" cy="3760306"/>
          </a:xfrm>
          <a:prstGeom prst="rect">
            <a:avLst/>
          </a:prstGeom>
        </p:spPr>
      </p:pic>
      <p:sp>
        <p:nvSpPr>
          <p:cNvPr id="293" name="矩形: 圆角 292"/>
          <p:cNvSpPr/>
          <p:nvPr/>
        </p:nvSpPr>
        <p:spPr>
          <a:xfrm flipH="1">
            <a:off x="713301" y="2221657"/>
            <a:ext cx="10106229" cy="3977069"/>
          </a:xfrm>
          <a:prstGeom prst="roundRect">
            <a:avLst>
              <a:gd name="adj" fmla="val 5249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4" name="矩形: 圆角 293"/>
          <p:cNvSpPr/>
          <p:nvPr/>
        </p:nvSpPr>
        <p:spPr>
          <a:xfrm flipH="1">
            <a:off x="713301" y="2221657"/>
            <a:ext cx="10106229" cy="3977069"/>
          </a:xfrm>
          <a:prstGeom prst="roundRect">
            <a:avLst>
              <a:gd name="adj" fmla="val 5249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2" name="矩形: 圆角 291"/>
          <p:cNvSpPr/>
          <p:nvPr/>
        </p:nvSpPr>
        <p:spPr>
          <a:xfrm flipH="1">
            <a:off x="1199176" y="2691051"/>
            <a:ext cx="9134479" cy="3038283"/>
          </a:xfrm>
          <a:prstGeom prst="roundRect">
            <a:avLst>
              <a:gd name="adj" fmla="val 5249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27000" dist="1270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4" name="文本框 413"/>
          <p:cNvSpPr txBox="1"/>
          <p:nvPr/>
        </p:nvSpPr>
        <p:spPr>
          <a:xfrm flipH="1">
            <a:off x="1940223" y="3441087"/>
            <a:ext cx="5059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rPr>
              <a:t>竞品分析与创新点</a:t>
            </a:r>
            <a:endParaRPr lang="zh-CN" altLang="en-US" sz="48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427" name="矩形: 圆角 426"/>
          <p:cNvSpPr/>
          <p:nvPr/>
        </p:nvSpPr>
        <p:spPr>
          <a:xfrm flipH="1">
            <a:off x="1750624" y="3181077"/>
            <a:ext cx="5437607" cy="1316727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3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/>
          <p:cNvSpPr/>
          <p:nvPr/>
        </p:nvSpPr>
        <p:spPr>
          <a:xfrm flipH="1">
            <a:off x="7055389" y="3047843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/>
          <p:cNvSpPr/>
          <p:nvPr/>
        </p:nvSpPr>
        <p:spPr>
          <a:xfrm flipH="1">
            <a:off x="7055389" y="4364590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椭圆 430"/>
          <p:cNvSpPr/>
          <p:nvPr/>
        </p:nvSpPr>
        <p:spPr>
          <a:xfrm flipH="1">
            <a:off x="1620725" y="3049960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/>
          <p:cNvSpPr/>
          <p:nvPr/>
        </p:nvSpPr>
        <p:spPr>
          <a:xfrm flipH="1">
            <a:off x="1620725" y="4366707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矩形: 圆角 416"/>
          <p:cNvSpPr/>
          <p:nvPr/>
        </p:nvSpPr>
        <p:spPr>
          <a:xfrm>
            <a:off x="1679944" y="5048017"/>
            <a:ext cx="5496766" cy="208480"/>
          </a:xfrm>
          <a:prstGeom prst="roundRect">
            <a:avLst>
              <a:gd name="adj" fmla="val 50000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5" name="矩形: 圆角 424"/>
          <p:cNvSpPr/>
          <p:nvPr/>
        </p:nvSpPr>
        <p:spPr>
          <a:xfrm>
            <a:off x="1806576" y="5112706"/>
            <a:ext cx="3597685" cy="79103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6" name="矩形: 圆角 425"/>
          <p:cNvSpPr/>
          <p:nvPr/>
        </p:nvSpPr>
        <p:spPr>
          <a:xfrm>
            <a:off x="1806576" y="5122231"/>
            <a:ext cx="3597685" cy="79103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3" name="矩形: 圆角 422"/>
          <p:cNvSpPr/>
          <p:nvPr/>
        </p:nvSpPr>
        <p:spPr>
          <a:xfrm>
            <a:off x="5280784" y="4956736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65100" dist="1651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4" name="矩形: 圆角 423"/>
          <p:cNvSpPr/>
          <p:nvPr/>
        </p:nvSpPr>
        <p:spPr>
          <a:xfrm>
            <a:off x="5280784" y="4956736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03200" dist="63500" dir="13500000" algn="ctr" rotWithShape="0">
              <a:srgbClr val="FFFFF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1" name="文本框 420"/>
          <p:cNvSpPr txBox="1"/>
          <p:nvPr/>
        </p:nvSpPr>
        <p:spPr>
          <a:xfrm>
            <a:off x="5404700" y="4976687"/>
            <a:ext cx="1734863" cy="368300"/>
          </a:xfrm>
          <a:prstGeom prst="rect">
            <a:avLst/>
          </a:prstGeom>
          <a:noFill/>
          <a:effectLst>
            <a:outerShdw blurRad="25400" dist="25400" algn="ctr" rotWithShape="0">
              <a:srgbClr val="29486D">
                <a:alpha val="2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3"/>
                </a:solidFill>
                <a:latin typeface="Arial Black" panose="020B0A04020102020204" charset="0"/>
                <a:ea typeface="+mj-ea"/>
                <a:cs typeface="Arial Black" panose="020B0A04020102020204" charset="0"/>
              </a:rPr>
              <a:t>PART FOUR</a:t>
            </a:r>
            <a:endParaRPr lang="zh-CN" altLang="en-US">
              <a:solidFill>
                <a:schemeClr val="accent3"/>
              </a:solidFill>
              <a:latin typeface="Arial Black" panose="020B0A04020102020204" charset="0"/>
              <a:ea typeface="+mj-ea"/>
              <a:cs typeface="Arial Black" panose="020B0A04020102020204" charset="0"/>
            </a:endParaRPr>
          </a:p>
        </p:txBody>
      </p:sp>
      <p:sp>
        <p:nvSpPr>
          <p:cNvPr id="670" name="任意多边形: 形状 669"/>
          <p:cNvSpPr/>
          <p:nvPr/>
        </p:nvSpPr>
        <p:spPr>
          <a:xfrm>
            <a:off x="7513885" y="2939063"/>
            <a:ext cx="2506126" cy="3123957"/>
          </a:xfrm>
          <a:custGeom>
            <a:avLst/>
            <a:gdLst>
              <a:gd name="connsiteX0" fmla="*/ 2295128 w 2506126"/>
              <a:gd name="connsiteY0" fmla="*/ 3181582 h 3181795"/>
              <a:gd name="connsiteX1" fmla="*/ 210454 w 2506126"/>
              <a:gd name="connsiteY1" fmla="*/ 3181582 h 3181795"/>
              <a:gd name="connsiteX2" fmla="*/ -272 w 2506126"/>
              <a:gd name="connsiteY2" fmla="*/ 2970855 h 3181795"/>
              <a:gd name="connsiteX3" fmla="*/ -272 w 2506126"/>
              <a:gd name="connsiteY3" fmla="*/ 210513 h 3181795"/>
              <a:gd name="connsiteX4" fmla="*/ 210454 w 2506126"/>
              <a:gd name="connsiteY4" fmla="*/ -213 h 3181795"/>
              <a:gd name="connsiteX5" fmla="*/ 2295128 w 2506126"/>
              <a:gd name="connsiteY5" fmla="*/ -213 h 3181795"/>
              <a:gd name="connsiteX6" fmla="*/ 2505855 w 2506126"/>
              <a:gd name="connsiteY6" fmla="*/ 210513 h 3181795"/>
              <a:gd name="connsiteX7" fmla="*/ 2505855 w 2506126"/>
              <a:gd name="connsiteY7" fmla="*/ 2970855 h 3181795"/>
              <a:gd name="connsiteX8" fmla="*/ 2295128 w 2506126"/>
              <a:gd name="connsiteY8" fmla="*/ 3181582 h 318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6126" h="3181795">
                <a:moveTo>
                  <a:pt x="2295128" y="3181582"/>
                </a:moveTo>
                <a:lnTo>
                  <a:pt x="210454" y="3181582"/>
                </a:lnTo>
                <a:cubicBezTo>
                  <a:pt x="94127" y="3181445"/>
                  <a:pt x="-136" y="3087182"/>
                  <a:pt x="-272" y="2970855"/>
                </a:cubicBezTo>
                <a:lnTo>
                  <a:pt x="-272" y="210513"/>
                </a:lnTo>
                <a:cubicBezTo>
                  <a:pt x="-136" y="94186"/>
                  <a:pt x="94127" y="-77"/>
                  <a:pt x="210454" y="-213"/>
                </a:cubicBezTo>
                <a:lnTo>
                  <a:pt x="2295128" y="-213"/>
                </a:lnTo>
                <a:cubicBezTo>
                  <a:pt x="2411455" y="-77"/>
                  <a:pt x="2505717" y="94186"/>
                  <a:pt x="2505855" y="210513"/>
                </a:cubicBezTo>
                <a:lnTo>
                  <a:pt x="2505855" y="2970855"/>
                </a:lnTo>
                <a:cubicBezTo>
                  <a:pt x="2505717" y="3087182"/>
                  <a:pt x="2411455" y="3181454"/>
                  <a:pt x="2295128" y="3181582"/>
                </a:cubicBezTo>
                <a:close/>
              </a:path>
            </a:pathLst>
          </a:custGeom>
          <a:blipFill dpi="0" rotWithShape="1">
            <a:blip r:embed="rId7">
              <a:alphaModFix amt="99000"/>
            </a:blip>
            <a:srcRect/>
            <a:tile tx="0" ty="0" sx="100000" sy="100000" flip="none" algn="br"/>
          </a:blipFill>
          <a:ln>
            <a:noFill/>
          </a:ln>
          <a:effectLst>
            <a:innerShdw blurRad="190500" dist="190500" dir="13500000">
              <a:srgbClr val="29486D">
                <a:alpha val="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36" name="组合 735"/>
          <p:cNvGrpSpPr/>
          <p:nvPr/>
        </p:nvGrpSpPr>
        <p:grpSpPr>
          <a:xfrm>
            <a:off x="8003047" y="3487953"/>
            <a:ext cx="1527803" cy="463180"/>
            <a:chOff x="8484816" y="4418195"/>
            <a:chExt cx="1527803" cy="463180"/>
          </a:xfrm>
        </p:grpSpPr>
        <p:sp>
          <p:nvSpPr>
            <p:cNvPr id="672" name="任意多边形: 形状 671"/>
            <p:cNvSpPr/>
            <p:nvPr/>
          </p:nvSpPr>
          <p:spPr>
            <a:xfrm>
              <a:off x="8484816" y="4418195"/>
              <a:ext cx="1527803" cy="93544"/>
            </a:xfrm>
            <a:custGeom>
              <a:avLst/>
              <a:gdLst>
                <a:gd name="connsiteX0" fmla="*/ 1480699 w 1527803"/>
                <a:gd name="connsiteY0" fmla="*/ 93331 h 93544"/>
                <a:gd name="connsiteX1" fmla="*/ 46560 w 1527803"/>
                <a:gd name="connsiteY1" fmla="*/ 93331 h 93544"/>
                <a:gd name="connsiteX2" fmla="*/ -272 w 1527803"/>
                <a:gd name="connsiteY2" fmla="*/ 46610 h 93544"/>
                <a:gd name="connsiteX3" fmla="*/ 46440 w 1527803"/>
                <a:gd name="connsiteY3" fmla="*/ -213 h 93544"/>
                <a:gd name="connsiteX4" fmla="*/ 1480699 w 1527803"/>
                <a:gd name="connsiteY4" fmla="*/ -213 h 93544"/>
                <a:gd name="connsiteX5" fmla="*/ 1527531 w 1527803"/>
                <a:gd name="connsiteY5" fmla="*/ 46499 h 93544"/>
                <a:gd name="connsiteX6" fmla="*/ 1480819 w 1527803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803" h="93544">
                  <a:moveTo>
                    <a:pt x="1480699" y="93331"/>
                  </a:moveTo>
                  <a:lnTo>
                    <a:pt x="46560" y="93331"/>
                  </a:lnTo>
                  <a:cubicBezTo>
                    <a:pt x="20723" y="93357"/>
                    <a:pt x="-247" y="72446"/>
                    <a:pt x="-272" y="46610"/>
                  </a:cubicBezTo>
                  <a:cubicBezTo>
                    <a:pt x="-307" y="20782"/>
                    <a:pt x="20604" y="-188"/>
                    <a:pt x="46440" y="-213"/>
                  </a:cubicBezTo>
                  <a:lnTo>
                    <a:pt x="1480699" y="-213"/>
                  </a:lnTo>
                  <a:cubicBezTo>
                    <a:pt x="1506535" y="-247"/>
                    <a:pt x="1527497" y="20663"/>
                    <a:pt x="1527531" y="46499"/>
                  </a:cubicBezTo>
                  <a:cubicBezTo>
                    <a:pt x="1527565" y="72327"/>
                    <a:pt x="1506656" y="93297"/>
                    <a:pt x="1480819" y="933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73" name="任意多边形: 形状 672"/>
            <p:cNvSpPr/>
            <p:nvPr/>
          </p:nvSpPr>
          <p:spPr>
            <a:xfrm>
              <a:off x="8484867" y="4603008"/>
              <a:ext cx="1527701" cy="93544"/>
            </a:xfrm>
            <a:custGeom>
              <a:avLst/>
              <a:gdLst>
                <a:gd name="connsiteX0" fmla="*/ 1480648 w 1527701"/>
                <a:gd name="connsiteY0" fmla="*/ 93331 h 93544"/>
                <a:gd name="connsiteX1" fmla="*/ 46508 w 1527701"/>
                <a:gd name="connsiteY1" fmla="*/ 93331 h 93544"/>
                <a:gd name="connsiteX2" fmla="*/ -272 w 1527701"/>
                <a:gd name="connsiteY2" fmla="*/ 46559 h 93544"/>
                <a:gd name="connsiteX3" fmla="*/ 46508 w 1527701"/>
                <a:gd name="connsiteY3" fmla="*/ -213 h 93544"/>
                <a:gd name="connsiteX4" fmla="*/ 1480648 w 1527701"/>
                <a:gd name="connsiteY4" fmla="*/ -213 h 93544"/>
                <a:gd name="connsiteX5" fmla="*/ 1527429 w 1527701"/>
                <a:gd name="connsiteY5" fmla="*/ 46559 h 93544"/>
                <a:gd name="connsiteX6" fmla="*/ 1480648 w 1527701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701" h="93544">
                  <a:moveTo>
                    <a:pt x="1480648" y="93331"/>
                  </a:moveTo>
                  <a:lnTo>
                    <a:pt x="46508" y="93331"/>
                  </a:lnTo>
                  <a:cubicBezTo>
                    <a:pt x="20672" y="93331"/>
                    <a:pt x="-272" y="72395"/>
                    <a:pt x="-272" y="46559"/>
                  </a:cubicBezTo>
                  <a:cubicBezTo>
                    <a:pt x="-272" y="20731"/>
                    <a:pt x="20672" y="-213"/>
                    <a:pt x="46508" y="-213"/>
                  </a:cubicBezTo>
                  <a:lnTo>
                    <a:pt x="1480648" y="-213"/>
                  </a:lnTo>
                  <a:cubicBezTo>
                    <a:pt x="1506484" y="-213"/>
                    <a:pt x="1527429" y="20731"/>
                    <a:pt x="1527429" y="46559"/>
                  </a:cubicBezTo>
                  <a:cubicBezTo>
                    <a:pt x="1527429" y="72395"/>
                    <a:pt x="1506484" y="93331"/>
                    <a:pt x="1480648" y="933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74" name="任意多边形: 形状 673"/>
            <p:cNvSpPr/>
            <p:nvPr/>
          </p:nvSpPr>
          <p:spPr>
            <a:xfrm>
              <a:off x="8484867" y="4787831"/>
              <a:ext cx="715222" cy="93544"/>
            </a:xfrm>
            <a:custGeom>
              <a:avLst/>
              <a:gdLst>
                <a:gd name="connsiteX0" fmla="*/ 668169 w 715222"/>
                <a:gd name="connsiteY0" fmla="*/ 93331 h 93544"/>
                <a:gd name="connsiteX1" fmla="*/ 46500 w 715222"/>
                <a:gd name="connsiteY1" fmla="*/ 93331 h 93544"/>
                <a:gd name="connsiteX2" fmla="*/ -272 w 715222"/>
                <a:gd name="connsiteY2" fmla="*/ 46559 h 93544"/>
                <a:gd name="connsiteX3" fmla="*/ 46500 w 715222"/>
                <a:gd name="connsiteY3" fmla="*/ -213 h 93544"/>
                <a:gd name="connsiteX4" fmla="*/ 668169 w 715222"/>
                <a:gd name="connsiteY4" fmla="*/ -213 h 93544"/>
                <a:gd name="connsiteX5" fmla="*/ 714950 w 715222"/>
                <a:gd name="connsiteY5" fmla="*/ 46559 h 93544"/>
                <a:gd name="connsiteX6" fmla="*/ 668169 w 715222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222" h="93544">
                  <a:moveTo>
                    <a:pt x="668169" y="93331"/>
                  </a:moveTo>
                  <a:lnTo>
                    <a:pt x="46500" y="93331"/>
                  </a:lnTo>
                  <a:cubicBezTo>
                    <a:pt x="20672" y="93331"/>
                    <a:pt x="-272" y="72395"/>
                    <a:pt x="-272" y="46559"/>
                  </a:cubicBezTo>
                  <a:cubicBezTo>
                    <a:pt x="-272" y="20723"/>
                    <a:pt x="20672" y="-213"/>
                    <a:pt x="46500" y="-213"/>
                  </a:cubicBezTo>
                  <a:lnTo>
                    <a:pt x="668169" y="-213"/>
                  </a:lnTo>
                  <a:cubicBezTo>
                    <a:pt x="694006" y="-213"/>
                    <a:pt x="714950" y="20723"/>
                    <a:pt x="714950" y="46559"/>
                  </a:cubicBezTo>
                  <a:cubicBezTo>
                    <a:pt x="714950" y="72395"/>
                    <a:pt x="694006" y="93331"/>
                    <a:pt x="668169" y="933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735" name="组合 734"/>
          <p:cNvGrpSpPr/>
          <p:nvPr/>
        </p:nvGrpSpPr>
        <p:grpSpPr>
          <a:xfrm>
            <a:off x="8003047" y="4246924"/>
            <a:ext cx="1527803" cy="463188"/>
            <a:chOff x="8484816" y="5174913"/>
            <a:chExt cx="1527803" cy="463188"/>
          </a:xfrm>
        </p:grpSpPr>
        <p:sp>
          <p:nvSpPr>
            <p:cNvPr id="675" name="任意多边形: 形状 674"/>
            <p:cNvSpPr/>
            <p:nvPr/>
          </p:nvSpPr>
          <p:spPr>
            <a:xfrm>
              <a:off x="8484816" y="5174913"/>
              <a:ext cx="1527803" cy="93544"/>
            </a:xfrm>
            <a:custGeom>
              <a:avLst/>
              <a:gdLst>
                <a:gd name="connsiteX0" fmla="*/ 1480699 w 1527803"/>
                <a:gd name="connsiteY0" fmla="*/ 93331 h 93544"/>
                <a:gd name="connsiteX1" fmla="*/ 46560 w 1527803"/>
                <a:gd name="connsiteY1" fmla="*/ 93331 h 93544"/>
                <a:gd name="connsiteX2" fmla="*/ -272 w 1527803"/>
                <a:gd name="connsiteY2" fmla="*/ 46619 h 93544"/>
                <a:gd name="connsiteX3" fmla="*/ 46440 w 1527803"/>
                <a:gd name="connsiteY3" fmla="*/ -213 h 93544"/>
                <a:gd name="connsiteX4" fmla="*/ 1480699 w 1527803"/>
                <a:gd name="connsiteY4" fmla="*/ -213 h 93544"/>
                <a:gd name="connsiteX5" fmla="*/ 1527531 w 1527803"/>
                <a:gd name="connsiteY5" fmla="*/ 46508 h 93544"/>
                <a:gd name="connsiteX6" fmla="*/ 1480819 w 1527803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803" h="93544">
                  <a:moveTo>
                    <a:pt x="1480699" y="93331"/>
                  </a:moveTo>
                  <a:lnTo>
                    <a:pt x="46560" y="93331"/>
                  </a:lnTo>
                  <a:cubicBezTo>
                    <a:pt x="20723" y="93365"/>
                    <a:pt x="-247" y="72455"/>
                    <a:pt x="-272" y="46619"/>
                  </a:cubicBezTo>
                  <a:cubicBezTo>
                    <a:pt x="-307" y="20791"/>
                    <a:pt x="20604" y="-179"/>
                    <a:pt x="46440" y="-213"/>
                  </a:cubicBezTo>
                  <a:lnTo>
                    <a:pt x="1480699" y="-213"/>
                  </a:lnTo>
                  <a:cubicBezTo>
                    <a:pt x="1506535" y="-239"/>
                    <a:pt x="1527497" y="20671"/>
                    <a:pt x="1527531" y="46508"/>
                  </a:cubicBezTo>
                  <a:cubicBezTo>
                    <a:pt x="1527565" y="72335"/>
                    <a:pt x="1506656" y="93305"/>
                    <a:pt x="1480819" y="93331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76" name="任意多边形: 形状 675"/>
            <p:cNvSpPr/>
            <p:nvPr/>
          </p:nvSpPr>
          <p:spPr>
            <a:xfrm>
              <a:off x="8484867" y="5359735"/>
              <a:ext cx="1527701" cy="93544"/>
            </a:xfrm>
            <a:custGeom>
              <a:avLst/>
              <a:gdLst>
                <a:gd name="connsiteX0" fmla="*/ 1480648 w 1527701"/>
                <a:gd name="connsiteY0" fmla="*/ 93331 h 93544"/>
                <a:gd name="connsiteX1" fmla="*/ 46508 w 1527701"/>
                <a:gd name="connsiteY1" fmla="*/ 93331 h 93544"/>
                <a:gd name="connsiteX2" fmla="*/ -272 w 1527701"/>
                <a:gd name="connsiteY2" fmla="*/ 46559 h 93544"/>
                <a:gd name="connsiteX3" fmla="*/ 46508 w 1527701"/>
                <a:gd name="connsiteY3" fmla="*/ -213 h 93544"/>
                <a:gd name="connsiteX4" fmla="*/ 1480648 w 1527701"/>
                <a:gd name="connsiteY4" fmla="*/ -213 h 93544"/>
                <a:gd name="connsiteX5" fmla="*/ 1527429 w 1527701"/>
                <a:gd name="connsiteY5" fmla="*/ 46559 h 93544"/>
                <a:gd name="connsiteX6" fmla="*/ 1480648 w 1527701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701" h="93544">
                  <a:moveTo>
                    <a:pt x="1480648" y="93331"/>
                  </a:moveTo>
                  <a:lnTo>
                    <a:pt x="46508" y="93331"/>
                  </a:lnTo>
                  <a:cubicBezTo>
                    <a:pt x="20672" y="93331"/>
                    <a:pt x="-272" y="72395"/>
                    <a:pt x="-272" y="46559"/>
                  </a:cubicBezTo>
                  <a:cubicBezTo>
                    <a:pt x="-272" y="20723"/>
                    <a:pt x="20672" y="-213"/>
                    <a:pt x="46508" y="-213"/>
                  </a:cubicBezTo>
                  <a:lnTo>
                    <a:pt x="1480648" y="-213"/>
                  </a:lnTo>
                  <a:cubicBezTo>
                    <a:pt x="1506484" y="-213"/>
                    <a:pt x="1527429" y="20723"/>
                    <a:pt x="1527429" y="46559"/>
                  </a:cubicBezTo>
                  <a:cubicBezTo>
                    <a:pt x="1527429" y="72395"/>
                    <a:pt x="1506484" y="93331"/>
                    <a:pt x="1480648" y="93331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77" name="任意多边形: 形状 676"/>
            <p:cNvSpPr/>
            <p:nvPr/>
          </p:nvSpPr>
          <p:spPr>
            <a:xfrm>
              <a:off x="8484867" y="5544549"/>
              <a:ext cx="715222" cy="93552"/>
            </a:xfrm>
            <a:custGeom>
              <a:avLst/>
              <a:gdLst>
                <a:gd name="connsiteX0" fmla="*/ 668169 w 715222"/>
                <a:gd name="connsiteY0" fmla="*/ 93339 h 93552"/>
                <a:gd name="connsiteX1" fmla="*/ 46500 w 715222"/>
                <a:gd name="connsiteY1" fmla="*/ 93339 h 93552"/>
                <a:gd name="connsiteX2" fmla="*/ -272 w 715222"/>
                <a:gd name="connsiteY2" fmla="*/ 46567 h 93552"/>
                <a:gd name="connsiteX3" fmla="*/ 46500 w 715222"/>
                <a:gd name="connsiteY3" fmla="*/ -213 h 93552"/>
                <a:gd name="connsiteX4" fmla="*/ 668169 w 715222"/>
                <a:gd name="connsiteY4" fmla="*/ -213 h 93552"/>
                <a:gd name="connsiteX5" fmla="*/ 714950 w 715222"/>
                <a:gd name="connsiteY5" fmla="*/ 46567 h 93552"/>
                <a:gd name="connsiteX6" fmla="*/ 668169 w 715222"/>
                <a:gd name="connsiteY6" fmla="*/ 93339 h 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222" h="93552">
                  <a:moveTo>
                    <a:pt x="668169" y="93339"/>
                  </a:moveTo>
                  <a:lnTo>
                    <a:pt x="46500" y="93339"/>
                  </a:lnTo>
                  <a:cubicBezTo>
                    <a:pt x="20672" y="93339"/>
                    <a:pt x="-272" y="72395"/>
                    <a:pt x="-272" y="46567"/>
                  </a:cubicBezTo>
                  <a:cubicBezTo>
                    <a:pt x="-272" y="20731"/>
                    <a:pt x="20672" y="-213"/>
                    <a:pt x="46500" y="-213"/>
                  </a:cubicBezTo>
                  <a:lnTo>
                    <a:pt x="668169" y="-213"/>
                  </a:lnTo>
                  <a:cubicBezTo>
                    <a:pt x="694006" y="-213"/>
                    <a:pt x="714950" y="20731"/>
                    <a:pt x="714950" y="46567"/>
                  </a:cubicBezTo>
                  <a:cubicBezTo>
                    <a:pt x="714950" y="72395"/>
                    <a:pt x="694006" y="93339"/>
                    <a:pt x="668169" y="93339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30" name="任意多边形: 形状 729"/>
            <p:cNvSpPr/>
            <p:nvPr/>
          </p:nvSpPr>
          <p:spPr>
            <a:xfrm>
              <a:off x="8484816" y="5174913"/>
              <a:ext cx="1527803" cy="93544"/>
            </a:xfrm>
            <a:custGeom>
              <a:avLst/>
              <a:gdLst>
                <a:gd name="connsiteX0" fmla="*/ 1480699 w 1527803"/>
                <a:gd name="connsiteY0" fmla="*/ 93331 h 93544"/>
                <a:gd name="connsiteX1" fmla="*/ 46560 w 1527803"/>
                <a:gd name="connsiteY1" fmla="*/ 93331 h 93544"/>
                <a:gd name="connsiteX2" fmla="*/ -272 w 1527803"/>
                <a:gd name="connsiteY2" fmla="*/ 46619 h 93544"/>
                <a:gd name="connsiteX3" fmla="*/ 46440 w 1527803"/>
                <a:gd name="connsiteY3" fmla="*/ -213 h 93544"/>
                <a:gd name="connsiteX4" fmla="*/ 1480699 w 1527803"/>
                <a:gd name="connsiteY4" fmla="*/ -213 h 93544"/>
                <a:gd name="connsiteX5" fmla="*/ 1527531 w 1527803"/>
                <a:gd name="connsiteY5" fmla="*/ 46508 h 93544"/>
                <a:gd name="connsiteX6" fmla="*/ 1480819 w 1527803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803" h="93544">
                  <a:moveTo>
                    <a:pt x="1480699" y="93331"/>
                  </a:moveTo>
                  <a:lnTo>
                    <a:pt x="46560" y="93331"/>
                  </a:lnTo>
                  <a:cubicBezTo>
                    <a:pt x="20723" y="93365"/>
                    <a:pt x="-247" y="72455"/>
                    <a:pt x="-272" y="46619"/>
                  </a:cubicBezTo>
                  <a:cubicBezTo>
                    <a:pt x="-307" y="20791"/>
                    <a:pt x="20604" y="-179"/>
                    <a:pt x="46440" y="-213"/>
                  </a:cubicBezTo>
                  <a:lnTo>
                    <a:pt x="1480699" y="-213"/>
                  </a:lnTo>
                  <a:cubicBezTo>
                    <a:pt x="1506535" y="-239"/>
                    <a:pt x="1527497" y="20671"/>
                    <a:pt x="1527531" y="46508"/>
                  </a:cubicBezTo>
                  <a:cubicBezTo>
                    <a:pt x="1527565" y="72335"/>
                    <a:pt x="1506656" y="93305"/>
                    <a:pt x="1480819" y="93331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2700000" algn="ctr" rotWithShape="0">
                <a:srgbClr val="C0C7C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1" name="任意多边形: 形状 730"/>
            <p:cNvSpPr/>
            <p:nvPr/>
          </p:nvSpPr>
          <p:spPr>
            <a:xfrm>
              <a:off x="8484867" y="5359735"/>
              <a:ext cx="1527701" cy="93544"/>
            </a:xfrm>
            <a:custGeom>
              <a:avLst/>
              <a:gdLst>
                <a:gd name="connsiteX0" fmla="*/ 1480648 w 1527701"/>
                <a:gd name="connsiteY0" fmla="*/ 93331 h 93544"/>
                <a:gd name="connsiteX1" fmla="*/ 46508 w 1527701"/>
                <a:gd name="connsiteY1" fmla="*/ 93331 h 93544"/>
                <a:gd name="connsiteX2" fmla="*/ -272 w 1527701"/>
                <a:gd name="connsiteY2" fmla="*/ 46559 h 93544"/>
                <a:gd name="connsiteX3" fmla="*/ 46508 w 1527701"/>
                <a:gd name="connsiteY3" fmla="*/ -213 h 93544"/>
                <a:gd name="connsiteX4" fmla="*/ 1480648 w 1527701"/>
                <a:gd name="connsiteY4" fmla="*/ -213 h 93544"/>
                <a:gd name="connsiteX5" fmla="*/ 1527429 w 1527701"/>
                <a:gd name="connsiteY5" fmla="*/ 46559 h 93544"/>
                <a:gd name="connsiteX6" fmla="*/ 1480648 w 1527701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701" h="93544">
                  <a:moveTo>
                    <a:pt x="1480648" y="93331"/>
                  </a:moveTo>
                  <a:lnTo>
                    <a:pt x="46508" y="93331"/>
                  </a:lnTo>
                  <a:cubicBezTo>
                    <a:pt x="20672" y="93331"/>
                    <a:pt x="-272" y="72395"/>
                    <a:pt x="-272" y="46559"/>
                  </a:cubicBezTo>
                  <a:cubicBezTo>
                    <a:pt x="-272" y="20723"/>
                    <a:pt x="20672" y="-213"/>
                    <a:pt x="46508" y="-213"/>
                  </a:cubicBezTo>
                  <a:lnTo>
                    <a:pt x="1480648" y="-213"/>
                  </a:lnTo>
                  <a:cubicBezTo>
                    <a:pt x="1506484" y="-213"/>
                    <a:pt x="1527429" y="20723"/>
                    <a:pt x="1527429" y="46559"/>
                  </a:cubicBezTo>
                  <a:cubicBezTo>
                    <a:pt x="1527429" y="72395"/>
                    <a:pt x="1506484" y="93331"/>
                    <a:pt x="1480648" y="93331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2700000" algn="ctr" rotWithShape="0">
                <a:srgbClr val="C0C7C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2" name="任意多边形: 形状 731"/>
            <p:cNvSpPr/>
            <p:nvPr/>
          </p:nvSpPr>
          <p:spPr>
            <a:xfrm>
              <a:off x="8484867" y="5544549"/>
              <a:ext cx="715222" cy="93552"/>
            </a:xfrm>
            <a:custGeom>
              <a:avLst/>
              <a:gdLst>
                <a:gd name="connsiteX0" fmla="*/ 668169 w 715222"/>
                <a:gd name="connsiteY0" fmla="*/ 93339 h 93552"/>
                <a:gd name="connsiteX1" fmla="*/ 46500 w 715222"/>
                <a:gd name="connsiteY1" fmla="*/ 93339 h 93552"/>
                <a:gd name="connsiteX2" fmla="*/ -272 w 715222"/>
                <a:gd name="connsiteY2" fmla="*/ 46567 h 93552"/>
                <a:gd name="connsiteX3" fmla="*/ 46500 w 715222"/>
                <a:gd name="connsiteY3" fmla="*/ -213 h 93552"/>
                <a:gd name="connsiteX4" fmla="*/ 668169 w 715222"/>
                <a:gd name="connsiteY4" fmla="*/ -213 h 93552"/>
                <a:gd name="connsiteX5" fmla="*/ 714950 w 715222"/>
                <a:gd name="connsiteY5" fmla="*/ 46567 h 93552"/>
                <a:gd name="connsiteX6" fmla="*/ 668169 w 715222"/>
                <a:gd name="connsiteY6" fmla="*/ 93339 h 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222" h="93552">
                  <a:moveTo>
                    <a:pt x="668169" y="93339"/>
                  </a:moveTo>
                  <a:lnTo>
                    <a:pt x="46500" y="93339"/>
                  </a:lnTo>
                  <a:cubicBezTo>
                    <a:pt x="20672" y="93339"/>
                    <a:pt x="-272" y="72395"/>
                    <a:pt x="-272" y="46567"/>
                  </a:cubicBezTo>
                  <a:cubicBezTo>
                    <a:pt x="-272" y="20731"/>
                    <a:pt x="20672" y="-213"/>
                    <a:pt x="46500" y="-213"/>
                  </a:cubicBezTo>
                  <a:lnTo>
                    <a:pt x="668169" y="-213"/>
                  </a:lnTo>
                  <a:cubicBezTo>
                    <a:pt x="694006" y="-213"/>
                    <a:pt x="714950" y="20731"/>
                    <a:pt x="714950" y="46567"/>
                  </a:cubicBezTo>
                  <a:cubicBezTo>
                    <a:pt x="714950" y="72395"/>
                    <a:pt x="694006" y="93339"/>
                    <a:pt x="668169" y="93339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2700000" algn="ctr" rotWithShape="0">
                <a:srgbClr val="C0C7C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17" name="组合 716"/>
          <p:cNvGrpSpPr/>
          <p:nvPr/>
        </p:nvGrpSpPr>
        <p:grpSpPr>
          <a:xfrm>
            <a:off x="9576775" y="2193104"/>
            <a:ext cx="2697143" cy="4623460"/>
            <a:chOff x="9790769" y="3002427"/>
            <a:chExt cx="2361839" cy="4048680"/>
          </a:xfrm>
        </p:grpSpPr>
        <p:sp>
          <p:nvSpPr>
            <p:cNvPr id="664" name="任意多边形: 形状 663"/>
            <p:cNvSpPr/>
            <p:nvPr/>
          </p:nvSpPr>
          <p:spPr>
            <a:xfrm>
              <a:off x="11094338" y="3002427"/>
              <a:ext cx="542443" cy="522946"/>
            </a:xfrm>
            <a:custGeom>
              <a:avLst/>
              <a:gdLst>
                <a:gd name="connsiteX0" fmla="*/ 539690 w 542443"/>
                <a:gd name="connsiteY0" fmla="*/ 364084 h 522946"/>
                <a:gd name="connsiteX1" fmla="*/ 434583 w 542443"/>
                <a:gd name="connsiteY1" fmla="*/ 73925 h 522946"/>
                <a:gd name="connsiteX2" fmla="*/ 86448 w 542443"/>
                <a:gd name="connsiteY2" fmla="*/ 69879 h 522946"/>
                <a:gd name="connsiteX3" fmla="*/ 78888 w 542443"/>
                <a:gd name="connsiteY3" fmla="*/ 77602 h 522946"/>
                <a:gd name="connsiteX4" fmla="*/ -92 w 542443"/>
                <a:gd name="connsiteY4" fmla="*/ 292169 h 522946"/>
                <a:gd name="connsiteX5" fmla="*/ 34348 w 542443"/>
                <a:gd name="connsiteY5" fmla="*/ 522591 h 522946"/>
                <a:gd name="connsiteX6" fmla="*/ 330759 w 542443"/>
                <a:gd name="connsiteY6" fmla="*/ 464257 h 522946"/>
                <a:gd name="connsiteX7" fmla="*/ 401820 w 542443"/>
                <a:gd name="connsiteY7" fmla="*/ 436351 h 522946"/>
                <a:gd name="connsiteX8" fmla="*/ 467090 w 542443"/>
                <a:gd name="connsiteY8" fmla="*/ 456910 h 522946"/>
                <a:gd name="connsiteX9" fmla="*/ 479705 w 542443"/>
                <a:gd name="connsiteY9" fmla="*/ 432767 h 522946"/>
                <a:gd name="connsiteX10" fmla="*/ 533584 w 542443"/>
                <a:gd name="connsiteY10" fmla="*/ 427816 h 522946"/>
                <a:gd name="connsiteX11" fmla="*/ 539690 w 542443"/>
                <a:gd name="connsiteY11" fmla="*/ 364084 h 522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2443" h="522946">
                  <a:moveTo>
                    <a:pt x="539690" y="364084"/>
                  </a:moveTo>
                  <a:cubicBezTo>
                    <a:pt x="525536" y="260286"/>
                    <a:pt x="507790" y="148851"/>
                    <a:pt x="434583" y="73925"/>
                  </a:cubicBezTo>
                  <a:cubicBezTo>
                    <a:pt x="339559" y="-23323"/>
                    <a:pt x="183695" y="-25136"/>
                    <a:pt x="86448" y="69879"/>
                  </a:cubicBezTo>
                  <a:cubicBezTo>
                    <a:pt x="83874" y="72402"/>
                    <a:pt x="81351" y="74976"/>
                    <a:pt x="78888" y="77602"/>
                  </a:cubicBezTo>
                  <a:cubicBezTo>
                    <a:pt x="25599" y="134457"/>
                    <a:pt x="2063" y="214275"/>
                    <a:pt x="-92" y="292169"/>
                  </a:cubicBezTo>
                  <a:cubicBezTo>
                    <a:pt x="-2239" y="370062"/>
                    <a:pt x="15105" y="447084"/>
                    <a:pt x="34348" y="522591"/>
                  </a:cubicBezTo>
                  <a:cubicBezTo>
                    <a:pt x="136196" y="524627"/>
                    <a:pt x="237283" y="504734"/>
                    <a:pt x="330759" y="464257"/>
                  </a:cubicBezTo>
                  <a:cubicBezTo>
                    <a:pt x="353662" y="453070"/>
                    <a:pt x="377429" y="443740"/>
                    <a:pt x="401820" y="436351"/>
                  </a:cubicBezTo>
                  <a:cubicBezTo>
                    <a:pt x="426519" y="430065"/>
                    <a:pt x="444119" y="445887"/>
                    <a:pt x="467090" y="456910"/>
                  </a:cubicBezTo>
                  <a:lnTo>
                    <a:pt x="479705" y="432767"/>
                  </a:lnTo>
                  <a:cubicBezTo>
                    <a:pt x="490028" y="451976"/>
                    <a:pt x="521987" y="446280"/>
                    <a:pt x="533584" y="427816"/>
                  </a:cubicBezTo>
                  <a:cubicBezTo>
                    <a:pt x="545172" y="409343"/>
                    <a:pt x="542632" y="385687"/>
                    <a:pt x="539690" y="364084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/>
            <p:cNvSpPr/>
            <p:nvPr/>
          </p:nvSpPr>
          <p:spPr>
            <a:xfrm>
              <a:off x="10447412" y="3295001"/>
              <a:ext cx="791006" cy="509973"/>
            </a:xfrm>
            <a:custGeom>
              <a:avLst/>
              <a:gdLst>
                <a:gd name="connsiteX0" fmla="*/ 761246 w 791006"/>
                <a:gd name="connsiteY0" fmla="*/ 509760 h 509973"/>
                <a:gd name="connsiteX1" fmla="*/ 790734 w 791006"/>
                <a:gd name="connsiteY1" fmla="*/ 359121 h 509973"/>
                <a:gd name="connsiteX2" fmla="*/ 569633 w 791006"/>
                <a:gd name="connsiteY2" fmla="*/ 263405 h 509973"/>
                <a:gd name="connsiteX3" fmla="*/ 174358 w 791006"/>
                <a:gd name="connsiteY3" fmla="*/ 74033 h 509973"/>
                <a:gd name="connsiteX4" fmla="*/ 73972 w 791006"/>
                <a:gd name="connsiteY4" fmla="*/ 860 h 509973"/>
                <a:gd name="connsiteX5" fmla="*/ 799 w 791006"/>
                <a:gd name="connsiteY5" fmla="*/ 101246 h 509973"/>
                <a:gd name="connsiteX6" fmla="*/ 101185 w 791006"/>
                <a:gd name="connsiteY6" fmla="*/ 174419 h 509973"/>
                <a:gd name="connsiteX7" fmla="*/ 110678 w 791006"/>
                <a:gd name="connsiteY7" fmla="*/ 172384 h 509973"/>
                <a:gd name="connsiteX8" fmla="*/ 487044 w 791006"/>
                <a:gd name="connsiteY8" fmla="*/ 404645 h 50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006" h="509973">
                  <a:moveTo>
                    <a:pt x="761246" y="509760"/>
                  </a:moveTo>
                  <a:lnTo>
                    <a:pt x="790734" y="359121"/>
                  </a:lnTo>
                  <a:lnTo>
                    <a:pt x="569633" y="263405"/>
                  </a:lnTo>
                  <a:lnTo>
                    <a:pt x="174358" y="74033"/>
                  </a:lnTo>
                  <a:cubicBezTo>
                    <a:pt x="166840" y="26107"/>
                    <a:pt x="121898" y="-6657"/>
                    <a:pt x="73972" y="860"/>
                  </a:cubicBezTo>
                  <a:cubicBezTo>
                    <a:pt x="26045" y="8378"/>
                    <a:pt x="-6710" y="53320"/>
                    <a:pt x="799" y="101246"/>
                  </a:cubicBezTo>
                  <a:cubicBezTo>
                    <a:pt x="8316" y="149173"/>
                    <a:pt x="53258" y="181928"/>
                    <a:pt x="101185" y="174419"/>
                  </a:cubicBezTo>
                  <a:cubicBezTo>
                    <a:pt x="104384" y="173915"/>
                    <a:pt x="107556" y="173239"/>
                    <a:pt x="110678" y="172384"/>
                  </a:cubicBezTo>
                  <a:lnTo>
                    <a:pt x="487044" y="404645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/>
            <p:cNvSpPr/>
            <p:nvPr/>
          </p:nvSpPr>
          <p:spPr>
            <a:xfrm>
              <a:off x="11060507" y="3615782"/>
              <a:ext cx="555453" cy="342556"/>
            </a:xfrm>
            <a:custGeom>
              <a:avLst/>
              <a:gdLst>
                <a:gd name="connsiteX0" fmla="*/ -272 w 555453"/>
                <a:gd name="connsiteY0" fmla="*/ 163493 h 342556"/>
                <a:gd name="connsiteX1" fmla="*/ 159868 w 555453"/>
                <a:gd name="connsiteY1" fmla="*/ -213 h 342556"/>
                <a:gd name="connsiteX2" fmla="*/ 163041 w 555453"/>
                <a:gd name="connsiteY2" fmla="*/ 753 h 342556"/>
                <a:gd name="connsiteX3" fmla="*/ 490839 w 555453"/>
                <a:gd name="connsiteY3" fmla="*/ 123649 h 342556"/>
                <a:gd name="connsiteX4" fmla="*/ 550439 w 555453"/>
                <a:gd name="connsiteY4" fmla="*/ 192400 h 342556"/>
                <a:gd name="connsiteX5" fmla="*/ 514905 w 555453"/>
                <a:gd name="connsiteY5" fmla="*/ 311447 h 342556"/>
                <a:gd name="connsiteX6" fmla="*/ 385261 w 555453"/>
                <a:gd name="connsiteY6" fmla="*/ 332083 h 34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5453" h="342556">
                  <a:moveTo>
                    <a:pt x="-272" y="163493"/>
                  </a:moveTo>
                  <a:lnTo>
                    <a:pt x="159868" y="-213"/>
                  </a:lnTo>
                  <a:lnTo>
                    <a:pt x="163041" y="753"/>
                  </a:lnTo>
                  <a:cubicBezTo>
                    <a:pt x="165025" y="1352"/>
                    <a:pt x="363992" y="62013"/>
                    <a:pt x="490839" y="123649"/>
                  </a:cubicBezTo>
                  <a:cubicBezTo>
                    <a:pt x="519857" y="136674"/>
                    <a:pt x="541665" y="161826"/>
                    <a:pt x="550439" y="192400"/>
                  </a:cubicBezTo>
                  <a:cubicBezTo>
                    <a:pt x="563344" y="235614"/>
                    <a:pt x="549388" y="282370"/>
                    <a:pt x="514905" y="311447"/>
                  </a:cubicBezTo>
                  <a:cubicBezTo>
                    <a:pt x="479473" y="343158"/>
                    <a:pt x="428784" y="351223"/>
                    <a:pt x="385261" y="3320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67" name="任意多边形: 形状 666"/>
            <p:cNvSpPr/>
            <p:nvPr/>
          </p:nvSpPr>
          <p:spPr>
            <a:xfrm>
              <a:off x="11060010" y="4066211"/>
              <a:ext cx="541244" cy="553328"/>
            </a:xfrm>
            <a:custGeom>
              <a:avLst/>
              <a:gdLst>
                <a:gd name="connsiteX0" fmla="*/ 0 w 541244"/>
                <a:gd name="connsiteY0" fmla="*/ 432999 h 553328"/>
                <a:gd name="connsiteX1" fmla="*/ 450309 w 541244"/>
                <a:gd name="connsiteY1" fmla="*/ 553329 h 553328"/>
                <a:gd name="connsiteX2" fmla="*/ 541245 w 541244"/>
                <a:gd name="connsiteY2" fmla="*/ 127933 h 553328"/>
                <a:gd name="connsiteX3" fmla="*/ 127924 w 541244"/>
                <a:gd name="connsiteY3" fmla="*/ 0 h 553328"/>
                <a:gd name="connsiteX4" fmla="*/ 0 w 541244"/>
                <a:gd name="connsiteY4" fmla="*/ 432999 h 55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244" h="553328">
                  <a:moveTo>
                    <a:pt x="0" y="432999"/>
                  </a:moveTo>
                  <a:lnTo>
                    <a:pt x="450309" y="553329"/>
                  </a:lnTo>
                  <a:lnTo>
                    <a:pt x="541245" y="127933"/>
                  </a:lnTo>
                  <a:lnTo>
                    <a:pt x="127924" y="0"/>
                  </a:lnTo>
                  <a:lnTo>
                    <a:pt x="0" y="432999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/>
            <p:cNvSpPr/>
            <p:nvPr/>
          </p:nvSpPr>
          <p:spPr>
            <a:xfrm>
              <a:off x="11032438" y="3515566"/>
              <a:ext cx="697429" cy="868180"/>
            </a:xfrm>
            <a:custGeom>
              <a:avLst/>
              <a:gdLst>
                <a:gd name="connsiteX0" fmla="*/ 528015 w 697429"/>
                <a:gd name="connsiteY0" fmla="*/ 867967 h 868180"/>
                <a:gd name="connsiteX1" fmla="*/ 88123 w 697429"/>
                <a:gd name="connsiteY1" fmla="*/ 766803 h 868180"/>
                <a:gd name="connsiteX2" fmla="*/ 3884 w 697429"/>
                <a:gd name="connsiteY2" fmla="*/ 562644 h 868180"/>
                <a:gd name="connsiteX3" fmla="*/ 60209 w 697429"/>
                <a:gd name="connsiteY3" fmla="*/ 403453 h 868180"/>
                <a:gd name="connsiteX4" fmla="*/ 220931 w 697429"/>
                <a:gd name="connsiteY4" fmla="*/ 267763 h 868180"/>
                <a:gd name="connsiteX5" fmla="*/ 307094 w 697429"/>
                <a:gd name="connsiteY5" fmla="*/ 157696 h 868180"/>
                <a:gd name="connsiteX6" fmla="*/ 297712 w 697429"/>
                <a:gd name="connsiteY6" fmla="*/ 99370 h 868180"/>
                <a:gd name="connsiteX7" fmla="*/ 331391 w 697429"/>
                <a:gd name="connsiteY7" fmla="*/ 44362 h 868180"/>
                <a:gd name="connsiteX8" fmla="*/ 446222 w 697429"/>
                <a:gd name="connsiteY8" fmla="*/ 3183 h 868180"/>
                <a:gd name="connsiteX9" fmla="*/ 513622 w 697429"/>
                <a:gd name="connsiteY9" fmla="*/ 31209 h 868180"/>
                <a:gd name="connsiteX10" fmla="*/ 525783 w 697429"/>
                <a:gd name="connsiteY10" fmla="*/ 59372 h 868180"/>
                <a:gd name="connsiteX11" fmla="*/ 606987 w 697429"/>
                <a:gd name="connsiteY11" fmla="*/ 97549 h 868180"/>
                <a:gd name="connsiteX12" fmla="*/ 670538 w 697429"/>
                <a:gd name="connsiteY12" fmla="*/ 169541 h 868180"/>
                <a:gd name="connsiteX13" fmla="*/ 636757 w 697429"/>
                <a:gd name="connsiteY13" fmla="*/ 607005 h 8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7429" h="868180">
                  <a:moveTo>
                    <a:pt x="528015" y="867967"/>
                  </a:moveTo>
                  <a:lnTo>
                    <a:pt x="88123" y="766803"/>
                  </a:lnTo>
                  <a:lnTo>
                    <a:pt x="3884" y="562644"/>
                  </a:lnTo>
                  <a:cubicBezTo>
                    <a:pt x="-10116" y="503129"/>
                    <a:pt x="11897" y="440920"/>
                    <a:pt x="60209" y="403453"/>
                  </a:cubicBezTo>
                  <a:lnTo>
                    <a:pt x="220931" y="267763"/>
                  </a:lnTo>
                  <a:lnTo>
                    <a:pt x="307094" y="157696"/>
                  </a:lnTo>
                  <a:lnTo>
                    <a:pt x="297712" y="99370"/>
                  </a:lnTo>
                  <a:cubicBezTo>
                    <a:pt x="294249" y="75321"/>
                    <a:pt x="308394" y="52213"/>
                    <a:pt x="331391" y="44362"/>
                  </a:cubicBezTo>
                  <a:lnTo>
                    <a:pt x="446222" y="3183"/>
                  </a:lnTo>
                  <a:cubicBezTo>
                    <a:pt x="472563" y="-6669"/>
                    <a:pt x="502025" y="5587"/>
                    <a:pt x="513622" y="31209"/>
                  </a:cubicBezTo>
                  <a:lnTo>
                    <a:pt x="525783" y="59372"/>
                  </a:lnTo>
                  <a:cubicBezTo>
                    <a:pt x="525783" y="59372"/>
                    <a:pt x="577712" y="83805"/>
                    <a:pt x="606987" y="97549"/>
                  </a:cubicBezTo>
                  <a:cubicBezTo>
                    <a:pt x="637458" y="111403"/>
                    <a:pt x="660575" y="137590"/>
                    <a:pt x="670538" y="169541"/>
                  </a:cubicBezTo>
                  <a:cubicBezTo>
                    <a:pt x="715343" y="314348"/>
                    <a:pt x="703259" y="470793"/>
                    <a:pt x="636757" y="6070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81" name="任意多边形: 形状 680"/>
            <p:cNvSpPr/>
            <p:nvPr/>
          </p:nvSpPr>
          <p:spPr>
            <a:xfrm>
              <a:off x="9790769" y="3314926"/>
              <a:ext cx="1216121" cy="1216121"/>
            </a:xfrm>
            <a:custGeom>
              <a:avLst/>
              <a:gdLst>
                <a:gd name="connsiteX0" fmla="*/ 1216121 w 1216121"/>
                <a:gd name="connsiteY0" fmla="*/ 608061 h 1216121"/>
                <a:gd name="connsiteX1" fmla="*/ 608061 w 1216121"/>
                <a:gd name="connsiteY1" fmla="*/ 1216121 h 1216121"/>
                <a:gd name="connsiteX2" fmla="*/ 0 w 1216121"/>
                <a:gd name="connsiteY2" fmla="*/ 608061 h 1216121"/>
                <a:gd name="connsiteX3" fmla="*/ 608061 w 1216121"/>
                <a:gd name="connsiteY3" fmla="*/ 0 h 1216121"/>
                <a:gd name="connsiteX4" fmla="*/ 1216121 w 1216121"/>
                <a:gd name="connsiteY4" fmla="*/ 608061 h 12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121" h="1216121">
                  <a:moveTo>
                    <a:pt x="1216121" y="608061"/>
                  </a:moveTo>
                  <a:cubicBezTo>
                    <a:pt x="1216121" y="943883"/>
                    <a:pt x="943883" y="1216121"/>
                    <a:pt x="608061" y="1216121"/>
                  </a:cubicBezTo>
                  <a:cubicBezTo>
                    <a:pt x="272238" y="1216121"/>
                    <a:pt x="0" y="943883"/>
                    <a:pt x="0" y="608061"/>
                  </a:cubicBezTo>
                  <a:cubicBezTo>
                    <a:pt x="0" y="272238"/>
                    <a:pt x="272238" y="0"/>
                    <a:pt x="608061" y="0"/>
                  </a:cubicBezTo>
                  <a:cubicBezTo>
                    <a:pt x="943883" y="0"/>
                    <a:pt x="1216121" y="272238"/>
                    <a:pt x="1216121" y="6080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82" name="任意多边形: 形状 681"/>
            <p:cNvSpPr/>
            <p:nvPr/>
          </p:nvSpPr>
          <p:spPr>
            <a:xfrm>
              <a:off x="9790775" y="3881560"/>
              <a:ext cx="1216117" cy="650636"/>
            </a:xfrm>
            <a:custGeom>
              <a:avLst/>
              <a:gdLst>
                <a:gd name="connsiteX0" fmla="*/ 607791 w 1216117"/>
                <a:gd name="connsiteY0" fmla="*/ 565046 h 650636"/>
                <a:gd name="connsiteX1" fmla="*/ 1395 w 1216117"/>
                <a:gd name="connsiteY1" fmla="*/ -213 h 650636"/>
                <a:gd name="connsiteX2" fmla="*/ -272 w 1216117"/>
                <a:gd name="connsiteY2" fmla="*/ 42591 h 650636"/>
                <a:gd name="connsiteX3" fmla="*/ 608013 w 1216117"/>
                <a:gd name="connsiteY3" fmla="*/ 650423 h 650636"/>
                <a:gd name="connsiteX4" fmla="*/ 1215845 w 1216117"/>
                <a:gd name="connsiteY4" fmla="*/ 42591 h 650636"/>
                <a:gd name="connsiteX5" fmla="*/ 1214186 w 1216117"/>
                <a:gd name="connsiteY5" fmla="*/ -213 h 650636"/>
                <a:gd name="connsiteX6" fmla="*/ 607791 w 1216117"/>
                <a:gd name="connsiteY6" fmla="*/ 565046 h 65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6117" h="650636">
                  <a:moveTo>
                    <a:pt x="607791" y="565046"/>
                  </a:moveTo>
                  <a:cubicBezTo>
                    <a:pt x="288622" y="565003"/>
                    <a:pt x="23819" y="318161"/>
                    <a:pt x="1395" y="-213"/>
                  </a:cubicBezTo>
                  <a:cubicBezTo>
                    <a:pt x="412" y="13941"/>
                    <a:pt x="-272" y="28180"/>
                    <a:pt x="-272" y="42591"/>
                  </a:cubicBezTo>
                  <a:cubicBezTo>
                    <a:pt x="-144" y="378411"/>
                    <a:pt x="272193" y="650543"/>
                    <a:pt x="608013" y="650423"/>
                  </a:cubicBezTo>
                  <a:cubicBezTo>
                    <a:pt x="943662" y="650295"/>
                    <a:pt x="1215726" y="378231"/>
                    <a:pt x="1215845" y="42591"/>
                  </a:cubicBezTo>
                  <a:cubicBezTo>
                    <a:pt x="1215845" y="28180"/>
                    <a:pt x="1215170" y="13941"/>
                    <a:pt x="1214186" y="-213"/>
                  </a:cubicBezTo>
                  <a:cubicBezTo>
                    <a:pt x="1191754" y="318161"/>
                    <a:pt x="926960" y="565003"/>
                    <a:pt x="607791" y="565046"/>
                  </a:cubicBezTo>
                  <a:close/>
                </a:path>
              </a:pathLst>
            </a:custGeom>
            <a:solidFill>
              <a:srgbClr val="676BED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/>
            <p:cNvSpPr/>
            <p:nvPr/>
          </p:nvSpPr>
          <p:spPr>
            <a:xfrm>
              <a:off x="10585655" y="3970306"/>
              <a:ext cx="727244" cy="642871"/>
            </a:xfrm>
            <a:custGeom>
              <a:avLst/>
              <a:gdLst>
                <a:gd name="connsiteX0" fmla="*/ 726972 w 727244"/>
                <a:gd name="connsiteY0" fmla="*/ 82358 h 642871"/>
                <a:gd name="connsiteX1" fmla="*/ 597586 w 727244"/>
                <a:gd name="connsiteY1" fmla="*/ -213 h 642871"/>
                <a:gd name="connsiteX2" fmla="*/ 427585 w 727244"/>
                <a:gd name="connsiteY2" fmla="*/ 170515 h 642871"/>
                <a:gd name="connsiteX3" fmla="*/ 106688 w 727244"/>
                <a:gd name="connsiteY3" fmla="*/ 469064 h 642871"/>
                <a:gd name="connsiteX4" fmla="*/ 1847 w 727244"/>
                <a:gd name="connsiteY4" fmla="*/ 535703 h 642871"/>
                <a:gd name="connsiteX5" fmla="*/ 68486 w 727244"/>
                <a:gd name="connsiteY5" fmla="*/ 640536 h 642871"/>
                <a:gd name="connsiteX6" fmla="*/ 173319 w 727244"/>
                <a:gd name="connsiteY6" fmla="*/ 573898 h 642871"/>
                <a:gd name="connsiteX7" fmla="*/ 174909 w 727244"/>
                <a:gd name="connsiteY7" fmla="*/ 564319 h 642871"/>
                <a:gd name="connsiteX8" fmla="*/ 528800 w 727244"/>
                <a:gd name="connsiteY8" fmla="*/ 299072 h 64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244" h="642871">
                  <a:moveTo>
                    <a:pt x="726972" y="82358"/>
                  </a:moveTo>
                  <a:lnTo>
                    <a:pt x="597586" y="-213"/>
                  </a:lnTo>
                  <a:lnTo>
                    <a:pt x="427585" y="170515"/>
                  </a:lnTo>
                  <a:lnTo>
                    <a:pt x="106688" y="469064"/>
                  </a:lnTo>
                  <a:cubicBezTo>
                    <a:pt x="59335" y="458520"/>
                    <a:pt x="12400" y="488349"/>
                    <a:pt x="1847" y="535703"/>
                  </a:cubicBezTo>
                  <a:cubicBezTo>
                    <a:pt x="-8698" y="583057"/>
                    <a:pt x="21140" y="629992"/>
                    <a:pt x="68486" y="640536"/>
                  </a:cubicBezTo>
                  <a:cubicBezTo>
                    <a:pt x="115839" y="651090"/>
                    <a:pt x="162774" y="621251"/>
                    <a:pt x="173319" y="573898"/>
                  </a:cubicBezTo>
                  <a:cubicBezTo>
                    <a:pt x="174029" y="570733"/>
                    <a:pt x="174559" y="567535"/>
                    <a:pt x="174909" y="564319"/>
                  </a:cubicBezTo>
                  <a:lnTo>
                    <a:pt x="528800" y="299072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/>
            <p:cNvSpPr/>
            <p:nvPr/>
          </p:nvSpPr>
          <p:spPr>
            <a:xfrm>
              <a:off x="11141129" y="3679273"/>
              <a:ext cx="427547" cy="502401"/>
            </a:xfrm>
            <a:custGeom>
              <a:avLst/>
              <a:gdLst>
                <a:gd name="connsiteX0" fmla="*/ 93460 w 427547"/>
                <a:gd name="connsiteY0" fmla="*/ 502188 h 502401"/>
                <a:gd name="connsiteX1" fmla="*/ -272 w 427547"/>
                <a:gd name="connsiteY1" fmla="*/ 293249 h 502401"/>
                <a:gd name="connsiteX2" fmla="*/ 1780 w 427547"/>
                <a:gd name="connsiteY2" fmla="*/ 290657 h 502401"/>
                <a:gd name="connsiteX3" fmla="*/ 236119 w 427547"/>
                <a:gd name="connsiteY3" fmla="*/ 30576 h 502401"/>
                <a:gd name="connsiteX4" fmla="*/ 321915 w 427547"/>
                <a:gd name="connsiteY4" fmla="*/ 275 h 502401"/>
                <a:gd name="connsiteX5" fmla="*/ 419693 w 427547"/>
                <a:gd name="connsiteY5" fmla="*/ 76912 h 502401"/>
                <a:gd name="connsiteX6" fmla="*/ 391462 w 427547"/>
                <a:gd name="connsiteY6" fmla="*/ 205101 h 50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7547" h="502401">
                  <a:moveTo>
                    <a:pt x="93460" y="502188"/>
                  </a:moveTo>
                  <a:lnTo>
                    <a:pt x="-272" y="293249"/>
                  </a:lnTo>
                  <a:lnTo>
                    <a:pt x="1780" y="290657"/>
                  </a:lnTo>
                  <a:cubicBezTo>
                    <a:pt x="3071" y="289024"/>
                    <a:pt x="132338" y="126061"/>
                    <a:pt x="236119" y="30576"/>
                  </a:cubicBezTo>
                  <a:cubicBezTo>
                    <a:pt x="258860" y="8340"/>
                    <a:pt x="290246" y="-2744"/>
                    <a:pt x="321915" y="275"/>
                  </a:cubicBezTo>
                  <a:cubicBezTo>
                    <a:pt x="366849" y="4098"/>
                    <a:pt x="405239" y="34193"/>
                    <a:pt x="419693" y="76912"/>
                  </a:cubicBezTo>
                  <a:cubicBezTo>
                    <a:pt x="436241" y="121486"/>
                    <a:pt x="425201" y="171610"/>
                    <a:pt x="391462" y="2051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87" name="任意多边形: 形状 686"/>
            <p:cNvSpPr/>
            <p:nvPr/>
          </p:nvSpPr>
          <p:spPr>
            <a:xfrm>
              <a:off x="11116133" y="3088072"/>
              <a:ext cx="406841" cy="406841"/>
            </a:xfrm>
            <a:custGeom>
              <a:avLst/>
              <a:gdLst>
                <a:gd name="connsiteX0" fmla="*/ 406841 w 406841"/>
                <a:gd name="connsiteY0" fmla="*/ 203421 h 406841"/>
                <a:gd name="connsiteX1" fmla="*/ 203421 w 406841"/>
                <a:gd name="connsiteY1" fmla="*/ 406841 h 406841"/>
                <a:gd name="connsiteX2" fmla="*/ 0 w 406841"/>
                <a:gd name="connsiteY2" fmla="*/ 203421 h 406841"/>
                <a:gd name="connsiteX3" fmla="*/ 203421 w 406841"/>
                <a:gd name="connsiteY3" fmla="*/ 0 h 406841"/>
                <a:gd name="connsiteX4" fmla="*/ 406841 w 406841"/>
                <a:gd name="connsiteY4" fmla="*/ 203421 h 4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41" h="406841">
                  <a:moveTo>
                    <a:pt x="406841" y="203421"/>
                  </a:moveTo>
                  <a:cubicBezTo>
                    <a:pt x="406841" y="315767"/>
                    <a:pt x="315767" y="406841"/>
                    <a:pt x="203421" y="406841"/>
                  </a:cubicBezTo>
                  <a:cubicBezTo>
                    <a:pt x="91074" y="406841"/>
                    <a:pt x="0" y="315767"/>
                    <a:pt x="0" y="203421"/>
                  </a:cubicBezTo>
                  <a:cubicBezTo>
                    <a:pt x="0" y="91075"/>
                    <a:pt x="91074" y="0"/>
                    <a:pt x="203421" y="0"/>
                  </a:cubicBezTo>
                  <a:cubicBezTo>
                    <a:pt x="315767" y="0"/>
                    <a:pt x="406841" y="91075"/>
                    <a:pt x="406841" y="203421"/>
                  </a:cubicBez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/>
            <p:cNvSpPr/>
            <p:nvPr/>
          </p:nvSpPr>
          <p:spPr>
            <a:xfrm>
              <a:off x="10879388" y="6581035"/>
              <a:ext cx="124118" cy="324360"/>
            </a:xfrm>
            <a:custGeom>
              <a:avLst/>
              <a:gdLst>
                <a:gd name="connsiteX0" fmla="*/ 124118 w 124118"/>
                <a:gd name="connsiteY0" fmla="*/ 324360 h 324360"/>
                <a:gd name="connsiteX1" fmla="*/ 40024 w 124118"/>
                <a:gd name="connsiteY1" fmla="*/ 324360 h 324360"/>
                <a:gd name="connsiteX2" fmla="*/ 0 w 124118"/>
                <a:gd name="connsiteY2" fmla="*/ 0 h 324360"/>
                <a:gd name="connsiteX3" fmla="*/ 124118 w 124118"/>
                <a:gd name="connsiteY3" fmla="*/ 0 h 324360"/>
                <a:gd name="connsiteX4" fmla="*/ 124118 w 124118"/>
                <a:gd name="connsiteY4" fmla="*/ 324360 h 32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18" h="324360">
                  <a:moveTo>
                    <a:pt x="124118" y="324360"/>
                  </a:moveTo>
                  <a:lnTo>
                    <a:pt x="40024" y="324360"/>
                  </a:lnTo>
                  <a:lnTo>
                    <a:pt x="0" y="0"/>
                  </a:lnTo>
                  <a:lnTo>
                    <a:pt x="124118" y="0"/>
                  </a:lnTo>
                  <a:lnTo>
                    <a:pt x="124118" y="324360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/>
            <p:cNvSpPr/>
            <p:nvPr/>
          </p:nvSpPr>
          <p:spPr>
            <a:xfrm>
              <a:off x="10753345" y="6839783"/>
              <a:ext cx="294546" cy="211316"/>
            </a:xfrm>
            <a:custGeom>
              <a:avLst/>
              <a:gdLst>
                <a:gd name="connsiteX0" fmla="*/ 294275 w 294546"/>
                <a:gd name="connsiteY0" fmla="*/ 211103 h 211316"/>
                <a:gd name="connsiteX1" fmla="*/ 233964 w 294546"/>
                <a:gd name="connsiteY1" fmla="*/ 211103 h 211316"/>
                <a:gd name="connsiteX2" fmla="*/ 223206 w 294546"/>
                <a:gd name="connsiteY2" fmla="*/ 154163 h 211316"/>
                <a:gd name="connsiteX3" fmla="*/ 195633 w 294546"/>
                <a:gd name="connsiteY3" fmla="*/ 211103 h 211316"/>
                <a:gd name="connsiteX4" fmla="*/ 35690 w 294546"/>
                <a:gd name="connsiteY4" fmla="*/ 211103 h 211316"/>
                <a:gd name="connsiteX5" fmla="*/ -272 w 294546"/>
                <a:gd name="connsiteY5" fmla="*/ 175150 h 211316"/>
                <a:gd name="connsiteX6" fmla="*/ 15250 w 294546"/>
                <a:gd name="connsiteY6" fmla="*/ 145559 h 211316"/>
                <a:gd name="connsiteX7" fmla="*/ 142986 w 294546"/>
                <a:gd name="connsiteY7" fmla="*/ 57343 h 211316"/>
                <a:gd name="connsiteX8" fmla="*/ 142986 w 294546"/>
                <a:gd name="connsiteY8" fmla="*/ -213 h 211316"/>
                <a:gd name="connsiteX9" fmla="*/ 277333 w 294546"/>
                <a:gd name="connsiteY9" fmla="*/ 7800 h 21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546" h="211316">
                  <a:moveTo>
                    <a:pt x="294275" y="211103"/>
                  </a:moveTo>
                  <a:lnTo>
                    <a:pt x="233964" y="211103"/>
                  </a:lnTo>
                  <a:lnTo>
                    <a:pt x="223206" y="154163"/>
                  </a:lnTo>
                  <a:lnTo>
                    <a:pt x="195633" y="211103"/>
                  </a:lnTo>
                  <a:lnTo>
                    <a:pt x="35690" y="211103"/>
                  </a:lnTo>
                  <a:cubicBezTo>
                    <a:pt x="15831" y="211103"/>
                    <a:pt x="-272" y="195008"/>
                    <a:pt x="-272" y="175150"/>
                  </a:cubicBezTo>
                  <a:cubicBezTo>
                    <a:pt x="-272" y="163331"/>
                    <a:pt x="5535" y="152272"/>
                    <a:pt x="15250" y="145559"/>
                  </a:cubicBezTo>
                  <a:lnTo>
                    <a:pt x="142986" y="57343"/>
                  </a:lnTo>
                  <a:lnTo>
                    <a:pt x="142986" y="-213"/>
                  </a:lnTo>
                  <a:lnTo>
                    <a:pt x="277333" y="780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90" name="任意多边形: 形状 689"/>
            <p:cNvSpPr/>
            <p:nvPr/>
          </p:nvSpPr>
          <p:spPr>
            <a:xfrm>
              <a:off x="11822202" y="6532587"/>
              <a:ext cx="235280" cy="332467"/>
            </a:xfrm>
            <a:custGeom>
              <a:avLst/>
              <a:gdLst>
                <a:gd name="connsiteX0" fmla="*/ 235280 w 235280"/>
                <a:gd name="connsiteY0" fmla="*/ 301363 h 332467"/>
                <a:gd name="connsiteX1" fmla="*/ 157147 w 235280"/>
                <a:gd name="connsiteY1" fmla="*/ 332468 h 332467"/>
                <a:gd name="connsiteX2" fmla="*/ 0 w 235280"/>
                <a:gd name="connsiteY2" fmla="*/ 45908 h 332467"/>
                <a:gd name="connsiteX3" fmla="*/ 115318 w 235280"/>
                <a:gd name="connsiteY3" fmla="*/ 0 h 332467"/>
                <a:gd name="connsiteX4" fmla="*/ 235280 w 235280"/>
                <a:gd name="connsiteY4" fmla="*/ 301363 h 33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80" h="332467">
                  <a:moveTo>
                    <a:pt x="235280" y="301363"/>
                  </a:moveTo>
                  <a:lnTo>
                    <a:pt x="157147" y="332468"/>
                  </a:lnTo>
                  <a:lnTo>
                    <a:pt x="0" y="45908"/>
                  </a:lnTo>
                  <a:lnTo>
                    <a:pt x="115318" y="0"/>
                  </a:lnTo>
                  <a:lnTo>
                    <a:pt x="235280" y="301363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/>
            <p:cNvSpPr/>
            <p:nvPr/>
          </p:nvSpPr>
          <p:spPr>
            <a:xfrm>
              <a:off x="11863105" y="6770287"/>
              <a:ext cx="289503" cy="280820"/>
            </a:xfrm>
            <a:custGeom>
              <a:avLst/>
              <a:gdLst>
                <a:gd name="connsiteX0" fmla="*/ 289231 w 289503"/>
                <a:gd name="connsiteY0" fmla="*/ 182411 h 280820"/>
                <a:gd name="connsiteX1" fmla="*/ 233205 w 289503"/>
                <a:gd name="connsiteY1" fmla="*/ 204715 h 280820"/>
                <a:gd name="connsiteX2" fmla="*/ 202143 w 289503"/>
                <a:gd name="connsiteY2" fmla="*/ 155796 h 280820"/>
                <a:gd name="connsiteX3" fmla="*/ 197586 w 289503"/>
                <a:gd name="connsiteY3" fmla="*/ 218895 h 280820"/>
                <a:gd name="connsiteX4" fmla="*/ 48982 w 289503"/>
                <a:gd name="connsiteY4" fmla="*/ 278051 h 280820"/>
                <a:gd name="connsiteX5" fmla="*/ 2278 w 289503"/>
                <a:gd name="connsiteY5" fmla="*/ 257944 h 280820"/>
                <a:gd name="connsiteX6" fmla="*/ 5759 w 289503"/>
                <a:gd name="connsiteY6" fmla="*/ 224711 h 280820"/>
                <a:gd name="connsiteX7" fmla="*/ 91803 w 289503"/>
                <a:gd name="connsiteY7" fmla="*/ 95503 h 280820"/>
                <a:gd name="connsiteX8" fmla="*/ 70516 w 289503"/>
                <a:gd name="connsiteY8" fmla="*/ 42026 h 280820"/>
                <a:gd name="connsiteX9" fmla="*/ 198304 w 289503"/>
                <a:gd name="connsiteY9" fmla="*/ -213 h 28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03" h="280820">
                  <a:moveTo>
                    <a:pt x="289231" y="182411"/>
                  </a:moveTo>
                  <a:lnTo>
                    <a:pt x="233205" y="204715"/>
                  </a:lnTo>
                  <a:lnTo>
                    <a:pt x="202143" y="155796"/>
                  </a:lnTo>
                  <a:lnTo>
                    <a:pt x="197586" y="218895"/>
                  </a:lnTo>
                  <a:lnTo>
                    <a:pt x="48982" y="278051"/>
                  </a:lnTo>
                  <a:cubicBezTo>
                    <a:pt x="30535" y="285388"/>
                    <a:pt x="9624" y="276391"/>
                    <a:pt x="2278" y="257944"/>
                  </a:cubicBezTo>
                  <a:cubicBezTo>
                    <a:pt x="-2092" y="246963"/>
                    <a:pt x="-792" y="234537"/>
                    <a:pt x="5759" y="224711"/>
                  </a:cubicBezTo>
                  <a:lnTo>
                    <a:pt x="91803" y="95503"/>
                  </a:lnTo>
                  <a:lnTo>
                    <a:pt x="70516" y="42026"/>
                  </a:lnTo>
                  <a:lnTo>
                    <a:pt x="198304" y="-213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92" name="任意多边形: 形状 691"/>
            <p:cNvSpPr/>
            <p:nvPr/>
          </p:nvSpPr>
          <p:spPr>
            <a:xfrm>
              <a:off x="10862001" y="4420478"/>
              <a:ext cx="1128619" cy="2335911"/>
            </a:xfrm>
            <a:custGeom>
              <a:avLst/>
              <a:gdLst>
                <a:gd name="connsiteX0" fmla="*/ 173671 w 1128619"/>
                <a:gd name="connsiteY0" fmla="*/ 2335698 h 2335911"/>
                <a:gd name="connsiteX1" fmla="*/ -272 w 1128619"/>
                <a:gd name="connsiteY1" fmla="*/ 2335698 h 2335911"/>
                <a:gd name="connsiteX2" fmla="*/ 47799 w 1128619"/>
                <a:gd name="connsiteY2" fmla="*/ 1518457 h 2335911"/>
                <a:gd name="connsiteX3" fmla="*/ 12650 w 1128619"/>
                <a:gd name="connsiteY3" fmla="*/ 964512 h 2335911"/>
                <a:gd name="connsiteX4" fmla="*/ 12727 w 1128619"/>
                <a:gd name="connsiteY4" fmla="*/ 964067 h 2335911"/>
                <a:gd name="connsiteX5" fmla="*/ 143807 w 1128619"/>
                <a:gd name="connsiteY5" fmla="*/ 170019 h 2335911"/>
                <a:gd name="connsiteX6" fmla="*/ 224155 w 1128619"/>
                <a:gd name="connsiteY6" fmla="*/ 1591 h 2335911"/>
                <a:gd name="connsiteX7" fmla="*/ 225754 w 1128619"/>
                <a:gd name="connsiteY7" fmla="*/ -213 h 2335911"/>
                <a:gd name="connsiteX8" fmla="*/ 664406 w 1128619"/>
                <a:gd name="connsiteY8" fmla="*/ 108126 h 2335911"/>
                <a:gd name="connsiteX9" fmla="*/ 708510 w 1128619"/>
                <a:gd name="connsiteY9" fmla="*/ 208692 h 2335911"/>
                <a:gd name="connsiteX10" fmla="*/ 908624 w 1128619"/>
                <a:gd name="connsiteY10" fmla="*/ 824871 h 2335911"/>
                <a:gd name="connsiteX11" fmla="*/ 972380 w 1128619"/>
                <a:gd name="connsiteY11" fmla="*/ 1454520 h 2335911"/>
                <a:gd name="connsiteX12" fmla="*/ 1128347 w 1128619"/>
                <a:gd name="connsiteY12" fmla="*/ 2226213 h 2335911"/>
                <a:gd name="connsiteX13" fmla="*/ 1018511 w 1128619"/>
                <a:gd name="connsiteY13" fmla="*/ 2285352 h 2335911"/>
                <a:gd name="connsiteX14" fmla="*/ 1016672 w 1128619"/>
                <a:gd name="connsiteY14" fmla="*/ 2281691 h 2335911"/>
                <a:gd name="connsiteX15" fmla="*/ 669948 w 1128619"/>
                <a:gd name="connsiteY15" fmla="*/ 1592220 h 2335911"/>
                <a:gd name="connsiteX16" fmla="*/ 450969 w 1128619"/>
                <a:gd name="connsiteY16" fmla="*/ 865118 h 2335911"/>
                <a:gd name="connsiteX17" fmla="*/ 310746 w 1128619"/>
                <a:gd name="connsiteY17" fmla="*/ 1519517 h 23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8619" h="2335911">
                  <a:moveTo>
                    <a:pt x="173671" y="2335698"/>
                  </a:moveTo>
                  <a:lnTo>
                    <a:pt x="-272" y="2335698"/>
                  </a:lnTo>
                  <a:lnTo>
                    <a:pt x="47799" y="1518457"/>
                  </a:lnTo>
                  <a:lnTo>
                    <a:pt x="12650" y="964512"/>
                  </a:lnTo>
                  <a:lnTo>
                    <a:pt x="12727" y="964067"/>
                  </a:lnTo>
                  <a:lnTo>
                    <a:pt x="143807" y="170019"/>
                  </a:lnTo>
                  <a:cubicBezTo>
                    <a:pt x="154112" y="107399"/>
                    <a:pt x="181975" y="48996"/>
                    <a:pt x="224155" y="1591"/>
                  </a:cubicBezTo>
                  <a:lnTo>
                    <a:pt x="225754" y="-213"/>
                  </a:lnTo>
                  <a:lnTo>
                    <a:pt x="664406" y="108126"/>
                  </a:lnTo>
                  <a:lnTo>
                    <a:pt x="708510" y="208692"/>
                  </a:lnTo>
                  <a:cubicBezTo>
                    <a:pt x="859115" y="298268"/>
                    <a:pt x="906674" y="803354"/>
                    <a:pt x="908624" y="824871"/>
                  </a:cubicBezTo>
                  <a:lnTo>
                    <a:pt x="972380" y="1454520"/>
                  </a:lnTo>
                  <a:lnTo>
                    <a:pt x="1128347" y="2226213"/>
                  </a:lnTo>
                  <a:lnTo>
                    <a:pt x="1018511" y="2285352"/>
                  </a:lnTo>
                  <a:lnTo>
                    <a:pt x="1016672" y="2281691"/>
                  </a:lnTo>
                  <a:lnTo>
                    <a:pt x="669948" y="1592220"/>
                  </a:lnTo>
                  <a:lnTo>
                    <a:pt x="450969" y="865118"/>
                  </a:lnTo>
                  <a:lnTo>
                    <a:pt x="310746" y="151951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693" name="任意多边形: 形状 692"/>
            <p:cNvSpPr/>
            <p:nvPr/>
          </p:nvSpPr>
          <p:spPr>
            <a:xfrm>
              <a:off x="11051765" y="3021916"/>
              <a:ext cx="524858" cy="500750"/>
            </a:xfrm>
            <a:custGeom>
              <a:avLst/>
              <a:gdLst>
                <a:gd name="connsiteX0" fmla="*/ 519439 w 524858"/>
                <a:gd name="connsiteY0" fmla="*/ 278940 h 500750"/>
                <a:gd name="connsiteX1" fmla="*/ 487813 w 524858"/>
                <a:gd name="connsiteY1" fmla="*/ 139454 h 500750"/>
                <a:gd name="connsiteX2" fmla="*/ 404540 w 524858"/>
                <a:gd name="connsiteY2" fmla="*/ 28010 h 500750"/>
                <a:gd name="connsiteX3" fmla="*/ 193069 w 524858"/>
                <a:gd name="connsiteY3" fmla="*/ 18747 h 500750"/>
                <a:gd name="connsiteX4" fmla="*/ 49135 w 524858"/>
                <a:gd name="connsiteY4" fmla="*/ 106921 h 500750"/>
                <a:gd name="connsiteX5" fmla="*/ 4099 w 524858"/>
                <a:gd name="connsiteY5" fmla="*/ 269011 h 500750"/>
                <a:gd name="connsiteX6" fmla="*/ 226217 w 524858"/>
                <a:gd name="connsiteY6" fmla="*/ 216535 h 500750"/>
                <a:gd name="connsiteX7" fmla="*/ 218118 w 524858"/>
                <a:gd name="connsiteY7" fmla="*/ 222265 h 500750"/>
                <a:gd name="connsiteX8" fmla="*/ 313553 w 524858"/>
                <a:gd name="connsiteY8" fmla="*/ 346648 h 500750"/>
                <a:gd name="connsiteX9" fmla="*/ 274469 w 524858"/>
                <a:gd name="connsiteY9" fmla="*/ 500537 h 500750"/>
                <a:gd name="connsiteX10" fmla="*/ 425954 w 524858"/>
                <a:gd name="connsiteY10" fmla="*/ 446795 h 500750"/>
                <a:gd name="connsiteX11" fmla="*/ 508962 w 524858"/>
                <a:gd name="connsiteY11" fmla="*/ 394643 h 500750"/>
                <a:gd name="connsiteX12" fmla="*/ 519439 w 524858"/>
                <a:gd name="connsiteY12" fmla="*/ 278940 h 50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858" h="500750">
                  <a:moveTo>
                    <a:pt x="519439" y="278940"/>
                  </a:moveTo>
                  <a:cubicBezTo>
                    <a:pt x="512238" y="231655"/>
                    <a:pt x="504721" y="183976"/>
                    <a:pt x="487813" y="139454"/>
                  </a:cubicBezTo>
                  <a:cubicBezTo>
                    <a:pt x="470905" y="94931"/>
                    <a:pt x="443640" y="53230"/>
                    <a:pt x="404540" y="28010"/>
                  </a:cubicBezTo>
                  <a:cubicBezTo>
                    <a:pt x="342630" y="-11921"/>
                    <a:pt x="262479" y="-4224"/>
                    <a:pt x="193069" y="18747"/>
                  </a:cubicBezTo>
                  <a:cubicBezTo>
                    <a:pt x="139387" y="36510"/>
                    <a:pt x="86987" y="63510"/>
                    <a:pt x="49135" y="106921"/>
                  </a:cubicBezTo>
                  <a:cubicBezTo>
                    <a:pt x="11274" y="150323"/>
                    <a:pt x="-9987" y="212259"/>
                    <a:pt x="4099" y="269011"/>
                  </a:cubicBezTo>
                  <a:cubicBezTo>
                    <a:pt x="78136" y="251522"/>
                    <a:pt x="152180" y="234024"/>
                    <a:pt x="226217" y="216535"/>
                  </a:cubicBezTo>
                  <a:lnTo>
                    <a:pt x="218118" y="222265"/>
                  </a:lnTo>
                  <a:cubicBezTo>
                    <a:pt x="267379" y="246827"/>
                    <a:pt x="302580" y="292709"/>
                    <a:pt x="313553" y="346648"/>
                  </a:cubicBezTo>
                  <a:cubicBezTo>
                    <a:pt x="324277" y="401212"/>
                    <a:pt x="309926" y="457707"/>
                    <a:pt x="274469" y="500537"/>
                  </a:cubicBezTo>
                  <a:cubicBezTo>
                    <a:pt x="324961" y="482620"/>
                    <a:pt x="375462" y="464712"/>
                    <a:pt x="425954" y="446795"/>
                  </a:cubicBezTo>
                  <a:cubicBezTo>
                    <a:pt x="457127" y="435737"/>
                    <a:pt x="490481" y="423003"/>
                    <a:pt x="508962" y="394643"/>
                  </a:cubicBezTo>
                  <a:cubicBezTo>
                    <a:pt x="530394" y="361760"/>
                    <a:pt x="525417" y="318178"/>
                    <a:pt x="519439" y="278940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95" name="组合 694"/>
            <p:cNvGrpSpPr/>
            <p:nvPr/>
          </p:nvGrpSpPr>
          <p:grpSpPr>
            <a:xfrm>
              <a:off x="10042162" y="3808595"/>
              <a:ext cx="713335" cy="228783"/>
              <a:chOff x="3832116" y="3324177"/>
              <a:chExt cx="427763" cy="137193"/>
            </a:xfrm>
            <a:solidFill>
              <a:schemeClr val="tx2"/>
            </a:solidFill>
          </p:grpSpPr>
          <p:sp>
            <p:nvSpPr>
              <p:cNvPr id="696" name="矩形: 圆角 695"/>
              <p:cNvSpPr/>
              <p:nvPr/>
            </p:nvSpPr>
            <p:spPr>
              <a:xfrm rot="5400000" flipV="1">
                <a:off x="4143288" y="3311826"/>
                <a:ext cx="47007" cy="18617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97" name="组合 696"/>
              <p:cNvGrpSpPr/>
              <p:nvPr/>
            </p:nvGrpSpPr>
            <p:grpSpPr>
              <a:xfrm>
                <a:off x="3832116" y="3324177"/>
                <a:ext cx="191073" cy="137193"/>
                <a:chOff x="6591627" y="2762057"/>
                <a:chExt cx="185837" cy="133433"/>
              </a:xfrm>
              <a:grpFill/>
            </p:grpSpPr>
            <p:sp>
              <p:nvSpPr>
                <p:cNvPr id="698" name="矩形: 圆角 697"/>
                <p:cNvSpPr/>
                <p:nvPr/>
              </p:nvSpPr>
              <p:spPr>
                <a:xfrm rot="18404929">
                  <a:off x="6659304" y="2694380"/>
                  <a:ext cx="45719" cy="1810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9" name="矩形: 圆角 698"/>
                <p:cNvSpPr/>
                <p:nvPr/>
              </p:nvSpPr>
              <p:spPr>
                <a:xfrm rot="3195071" flipV="1">
                  <a:off x="6664068" y="2782094"/>
                  <a:ext cx="45719" cy="1810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4" name="矩形: 圆角 33"/>
          <p:cNvSpPr/>
          <p:nvPr/>
        </p:nvSpPr>
        <p:spPr>
          <a:xfrm flipH="1">
            <a:off x="4790532" y="-1429434"/>
            <a:ext cx="7825492" cy="3384781"/>
          </a:xfrm>
          <a:prstGeom prst="roundRect">
            <a:avLst>
              <a:gd name="adj" fmla="val 5249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1" name="矩形: 圆角 270"/>
          <p:cNvSpPr/>
          <p:nvPr/>
        </p:nvSpPr>
        <p:spPr>
          <a:xfrm flipH="1">
            <a:off x="4790532" y="-1429434"/>
            <a:ext cx="7825492" cy="3384781"/>
          </a:xfrm>
          <a:prstGeom prst="roundRect">
            <a:avLst>
              <a:gd name="adj" fmla="val 5249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6" name="矩形: 圆角 215"/>
          <p:cNvSpPr/>
          <p:nvPr/>
        </p:nvSpPr>
        <p:spPr>
          <a:xfrm flipH="1">
            <a:off x="5166756" y="-1029945"/>
            <a:ext cx="7073043" cy="2585804"/>
          </a:xfrm>
          <a:prstGeom prst="roundRect">
            <a:avLst>
              <a:gd name="adj" fmla="val 5249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27000" dist="1270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3" name="矩形: 圆角 282"/>
          <p:cNvSpPr/>
          <p:nvPr/>
        </p:nvSpPr>
        <p:spPr>
          <a:xfrm flipH="1">
            <a:off x="5440088" y="-810043"/>
            <a:ext cx="6526381" cy="2145999"/>
          </a:xfrm>
          <a:prstGeom prst="roundRect">
            <a:avLst>
              <a:gd name="adj" fmla="val 7377"/>
            </a:avLst>
          </a:prstGeom>
          <a:blipFill dpi="0" rotWithShape="1">
            <a:blip r:embed="rId8"/>
            <a:srcRect/>
            <a:tile tx="0" ty="0" sx="100000" sy="100000" flip="none" algn="t"/>
          </a:blipFill>
          <a:ln>
            <a:noFill/>
          </a:ln>
          <a:effectLst>
            <a:innerShdw blurRad="127000" dist="1270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00" name="图片 399"/>
          <p:cNvPicPr>
            <a:picLocks noChangeAspect="1"/>
          </p:cNvPicPr>
          <p:nvPr/>
        </p:nvPicPr>
        <p:blipFill>
          <a:blip r:embed="rId9">
            <a:alphaModFix amt="49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3481" y="-810043"/>
            <a:ext cx="3944526" cy="3899866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981002" y="3457535"/>
            <a:ext cx="4334541" cy="4334541"/>
          </a:xfrm>
          <a:prstGeom prst="rect">
            <a:avLst/>
          </a:prstGeom>
        </p:spPr>
      </p:pic>
      <p:grpSp>
        <p:nvGrpSpPr>
          <p:cNvPr id="182" name="组合 181"/>
          <p:cNvGrpSpPr/>
          <p:nvPr/>
        </p:nvGrpSpPr>
        <p:grpSpPr>
          <a:xfrm>
            <a:off x="8003047" y="5005902"/>
            <a:ext cx="1527803" cy="463188"/>
            <a:chOff x="8484816" y="5174913"/>
            <a:chExt cx="1527803" cy="463188"/>
          </a:xfrm>
        </p:grpSpPr>
        <p:sp>
          <p:nvSpPr>
            <p:cNvPr id="188" name="任意多边形: 形状 187"/>
            <p:cNvSpPr/>
            <p:nvPr/>
          </p:nvSpPr>
          <p:spPr>
            <a:xfrm>
              <a:off x="8484816" y="5174913"/>
              <a:ext cx="1527803" cy="93544"/>
            </a:xfrm>
            <a:custGeom>
              <a:avLst/>
              <a:gdLst>
                <a:gd name="connsiteX0" fmla="*/ 1480699 w 1527803"/>
                <a:gd name="connsiteY0" fmla="*/ 93331 h 93544"/>
                <a:gd name="connsiteX1" fmla="*/ 46560 w 1527803"/>
                <a:gd name="connsiteY1" fmla="*/ 93331 h 93544"/>
                <a:gd name="connsiteX2" fmla="*/ -272 w 1527803"/>
                <a:gd name="connsiteY2" fmla="*/ 46619 h 93544"/>
                <a:gd name="connsiteX3" fmla="*/ 46440 w 1527803"/>
                <a:gd name="connsiteY3" fmla="*/ -213 h 93544"/>
                <a:gd name="connsiteX4" fmla="*/ 1480699 w 1527803"/>
                <a:gd name="connsiteY4" fmla="*/ -213 h 93544"/>
                <a:gd name="connsiteX5" fmla="*/ 1527531 w 1527803"/>
                <a:gd name="connsiteY5" fmla="*/ 46508 h 93544"/>
                <a:gd name="connsiteX6" fmla="*/ 1480819 w 1527803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803" h="93544">
                  <a:moveTo>
                    <a:pt x="1480699" y="93331"/>
                  </a:moveTo>
                  <a:lnTo>
                    <a:pt x="46560" y="93331"/>
                  </a:lnTo>
                  <a:cubicBezTo>
                    <a:pt x="20723" y="93365"/>
                    <a:pt x="-247" y="72455"/>
                    <a:pt x="-272" y="46619"/>
                  </a:cubicBezTo>
                  <a:cubicBezTo>
                    <a:pt x="-307" y="20791"/>
                    <a:pt x="20604" y="-179"/>
                    <a:pt x="46440" y="-213"/>
                  </a:cubicBezTo>
                  <a:lnTo>
                    <a:pt x="1480699" y="-213"/>
                  </a:lnTo>
                  <a:cubicBezTo>
                    <a:pt x="1506535" y="-239"/>
                    <a:pt x="1527497" y="20671"/>
                    <a:pt x="1527531" y="46508"/>
                  </a:cubicBezTo>
                  <a:cubicBezTo>
                    <a:pt x="1527565" y="72335"/>
                    <a:pt x="1506656" y="93305"/>
                    <a:pt x="1480819" y="93331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8484867" y="5359735"/>
              <a:ext cx="1527701" cy="93544"/>
            </a:xfrm>
            <a:custGeom>
              <a:avLst/>
              <a:gdLst>
                <a:gd name="connsiteX0" fmla="*/ 1480648 w 1527701"/>
                <a:gd name="connsiteY0" fmla="*/ 93331 h 93544"/>
                <a:gd name="connsiteX1" fmla="*/ 46508 w 1527701"/>
                <a:gd name="connsiteY1" fmla="*/ 93331 h 93544"/>
                <a:gd name="connsiteX2" fmla="*/ -272 w 1527701"/>
                <a:gd name="connsiteY2" fmla="*/ 46559 h 93544"/>
                <a:gd name="connsiteX3" fmla="*/ 46508 w 1527701"/>
                <a:gd name="connsiteY3" fmla="*/ -213 h 93544"/>
                <a:gd name="connsiteX4" fmla="*/ 1480648 w 1527701"/>
                <a:gd name="connsiteY4" fmla="*/ -213 h 93544"/>
                <a:gd name="connsiteX5" fmla="*/ 1527429 w 1527701"/>
                <a:gd name="connsiteY5" fmla="*/ 46559 h 93544"/>
                <a:gd name="connsiteX6" fmla="*/ 1480648 w 1527701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701" h="93544">
                  <a:moveTo>
                    <a:pt x="1480648" y="93331"/>
                  </a:moveTo>
                  <a:lnTo>
                    <a:pt x="46508" y="93331"/>
                  </a:lnTo>
                  <a:cubicBezTo>
                    <a:pt x="20672" y="93331"/>
                    <a:pt x="-272" y="72395"/>
                    <a:pt x="-272" y="46559"/>
                  </a:cubicBezTo>
                  <a:cubicBezTo>
                    <a:pt x="-272" y="20723"/>
                    <a:pt x="20672" y="-213"/>
                    <a:pt x="46508" y="-213"/>
                  </a:cubicBezTo>
                  <a:lnTo>
                    <a:pt x="1480648" y="-213"/>
                  </a:lnTo>
                  <a:cubicBezTo>
                    <a:pt x="1506484" y="-213"/>
                    <a:pt x="1527429" y="20723"/>
                    <a:pt x="1527429" y="46559"/>
                  </a:cubicBezTo>
                  <a:cubicBezTo>
                    <a:pt x="1527429" y="72395"/>
                    <a:pt x="1506484" y="93331"/>
                    <a:pt x="1480648" y="93331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8484867" y="5544549"/>
              <a:ext cx="715222" cy="93552"/>
            </a:xfrm>
            <a:custGeom>
              <a:avLst/>
              <a:gdLst>
                <a:gd name="connsiteX0" fmla="*/ 668169 w 715222"/>
                <a:gd name="connsiteY0" fmla="*/ 93339 h 93552"/>
                <a:gd name="connsiteX1" fmla="*/ 46500 w 715222"/>
                <a:gd name="connsiteY1" fmla="*/ 93339 h 93552"/>
                <a:gd name="connsiteX2" fmla="*/ -272 w 715222"/>
                <a:gd name="connsiteY2" fmla="*/ 46567 h 93552"/>
                <a:gd name="connsiteX3" fmla="*/ 46500 w 715222"/>
                <a:gd name="connsiteY3" fmla="*/ -213 h 93552"/>
                <a:gd name="connsiteX4" fmla="*/ 668169 w 715222"/>
                <a:gd name="connsiteY4" fmla="*/ -213 h 93552"/>
                <a:gd name="connsiteX5" fmla="*/ 714950 w 715222"/>
                <a:gd name="connsiteY5" fmla="*/ 46567 h 93552"/>
                <a:gd name="connsiteX6" fmla="*/ 668169 w 715222"/>
                <a:gd name="connsiteY6" fmla="*/ 93339 h 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222" h="93552">
                  <a:moveTo>
                    <a:pt x="668169" y="93339"/>
                  </a:moveTo>
                  <a:lnTo>
                    <a:pt x="46500" y="93339"/>
                  </a:lnTo>
                  <a:cubicBezTo>
                    <a:pt x="20672" y="93339"/>
                    <a:pt x="-272" y="72395"/>
                    <a:pt x="-272" y="46567"/>
                  </a:cubicBezTo>
                  <a:cubicBezTo>
                    <a:pt x="-272" y="20731"/>
                    <a:pt x="20672" y="-213"/>
                    <a:pt x="46500" y="-213"/>
                  </a:cubicBezTo>
                  <a:lnTo>
                    <a:pt x="668169" y="-213"/>
                  </a:lnTo>
                  <a:cubicBezTo>
                    <a:pt x="694006" y="-213"/>
                    <a:pt x="714950" y="20731"/>
                    <a:pt x="714950" y="46567"/>
                  </a:cubicBezTo>
                  <a:cubicBezTo>
                    <a:pt x="714950" y="72395"/>
                    <a:pt x="694006" y="93339"/>
                    <a:pt x="668169" y="93339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8484816" y="5174913"/>
              <a:ext cx="1527803" cy="93544"/>
            </a:xfrm>
            <a:custGeom>
              <a:avLst/>
              <a:gdLst>
                <a:gd name="connsiteX0" fmla="*/ 1480699 w 1527803"/>
                <a:gd name="connsiteY0" fmla="*/ 93331 h 93544"/>
                <a:gd name="connsiteX1" fmla="*/ 46560 w 1527803"/>
                <a:gd name="connsiteY1" fmla="*/ 93331 h 93544"/>
                <a:gd name="connsiteX2" fmla="*/ -272 w 1527803"/>
                <a:gd name="connsiteY2" fmla="*/ 46619 h 93544"/>
                <a:gd name="connsiteX3" fmla="*/ 46440 w 1527803"/>
                <a:gd name="connsiteY3" fmla="*/ -213 h 93544"/>
                <a:gd name="connsiteX4" fmla="*/ 1480699 w 1527803"/>
                <a:gd name="connsiteY4" fmla="*/ -213 h 93544"/>
                <a:gd name="connsiteX5" fmla="*/ 1527531 w 1527803"/>
                <a:gd name="connsiteY5" fmla="*/ 46508 h 93544"/>
                <a:gd name="connsiteX6" fmla="*/ 1480819 w 1527803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803" h="93544">
                  <a:moveTo>
                    <a:pt x="1480699" y="93331"/>
                  </a:moveTo>
                  <a:lnTo>
                    <a:pt x="46560" y="93331"/>
                  </a:lnTo>
                  <a:cubicBezTo>
                    <a:pt x="20723" y="93365"/>
                    <a:pt x="-247" y="72455"/>
                    <a:pt x="-272" y="46619"/>
                  </a:cubicBezTo>
                  <a:cubicBezTo>
                    <a:pt x="-307" y="20791"/>
                    <a:pt x="20604" y="-179"/>
                    <a:pt x="46440" y="-213"/>
                  </a:cubicBezTo>
                  <a:lnTo>
                    <a:pt x="1480699" y="-213"/>
                  </a:lnTo>
                  <a:cubicBezTo>
                    <a:pt x="1506535" y="-239"/>
                    <a:pt x="1527497" y="20671"/>
                    <a:pt x="1527531" y="46508"/>
                  </a:cubicBezTo>
                  <a:cubicBezTo>
                    <a:pt x="1527565" y="72335"/>
                    <a:pt x="1506656" y="93305"/>
                    <a:pt x="1480819" y="93331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2700000" algn="ctr" rotWithShape="0">
                <a:srgbClr val="C0C7C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8484867" y="5359735"/>
              <a:ext cx="1527701" cy="93544"/>
            </a:xfrm>
            <a:custGeom>
              <a:avLst/>
              <a:gdLst>
                <a:gd name="connsiteX0" fmla="*/ 1480648 w 1527701"/>
                <a:gd name="connsiteY0" fmla="*/ 93331 h 93544"/>
                <a:gd name="connsiteX1" fmla="*/ 46508 w 1527701"/>
                <a:gd name="connsiteY1" fmla="*/ 93331 h 93544"/>
                <a:gd name="connsiteX2" fmla="*/ -272 w 1527701"/>
                <a:gd name="connsiteY2" fmla="*/ 46559 h 93544"/>
                <a:gd name="connsiteX3" fmla="*/ 46508 w 1527701"/>
                <a:gd name="connsiteY3" fmla="*/ -213 h 93544"/>
                <a:gd name="connsiteX4" fmla="*/ 1480648 w 1527701"/>
                <a:gd name="connsiteY4" fmla="*/ -213 h 93544"/>
                <a:gd name="connsiteX5" fmla="*/ 1527429 w 1527701"/>
                <a:gd name="connsiteY5" fmla="*/ 46559 h 93544"/>
                <a:gd name="connsiteX6" fmla="*/ 1480648 w 1527701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701" h="93544">
                  <a:moveTo>
                    <a:pt x="1480648" y="93331"/>
                  </a:moveTo>
                  <a:lnTo>
                    <a:pt x="46508" y="93331"/>
                  </a:lnTo>
                  <a:cubicBezTo>
                    <a:pt x="20672" y="93331"/>
                    <a:pt x="-272" y="72395"/>
                    <a:pt x="-272" y="46559"/>
                  </a:cubicBezTo>
                  <a:cubicBezTo>
                    <a:pt x="-272" y="20723"/>
                    <a:pt x="20672" y="-213"/>
                    <a:pt x="46508" y="-213"/>
                  </a:cubicBezTo>
                  <a:lnTo>
                    <a:pt x="1480648" y="-213"/>
                  </a:lnTo>
                  <a:cubicBezTo>
                    <a:pt x="1506484" y="-213"/>
                    <a:pt x="1527429" y="20723"/>
                    <a:pt x="1527429" y="46559"/>
                  </a:cubicBezTo>
                  <a:cubicBezTo>
                    <a:pt x="1527429" y="72395"/>
                    <a:pt x="1506484" y="93331"/>
                    <a:pt x="1480648" y="93331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2700000" algn="ctr" rotWithShape="0">
                <a:srgbClr val="C0C7C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8484867" y="5544549"/>
              <a:ext cx="715222" cy="93552"/>
            </a:xfrm>
            <a:custGeom>
              <a:avLst/>
              <a:gdLst>
                <a:gd name="connsiteX0" fmla="*/ 668169 w 715222"/>
                <a:gd name="connsiteY0" fmla="*/ 93339 h 93552"/>
                <a:gd name="connsiteX1" fmla="*/ 46500 w 715222"/>
                <a:gd name="connsiteY1" fmla="*/ 93339 h 93552"/>
                <a:gd name="connsiteX2" fmla="*/ -272 w 715222"/>
                <a:gd name="connsiteY2" fmla="*/ 46567 h 93552"/>
                <a:gd name="connsiteX3" fmla="*/ 46500 w 715222"/>
                <a:gd name="connsiteY3" fmla="*/ -213 h 93552"/>
                <a:gd name="connsiteX4" fmla="*/ 668169 w 715222"/>
                <a:gd name="connsiteY4" fmla="*/ -213 h 93552"/>
                <a:gd name="connsiteX5" fmla="*/ 714950 w 715222"/>
                <a:gd name="connsiteY5" fmla="*/ 46567 h 93552"/>
                <a:gd name="connsiteX6" fmla="*/ 668169 w 715222"/>
                <a:gd name="connsiteY6" fmla="*/ 93339 h 9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222" h="93552">
                  <a:moveTo>
                    <a:pt x="668169" y="93339"/>
                  </a:moveTo>
                  <a:lnTo>
                    <a:pt x="46500" y="93339"/>
                  </a:lnTo>
                  <a:cubicBezTo>
                    <a:pt x="20672" y="93339"/>
                    <a:pt x="-272" y="72395"/>
                    <a:pt x="-272" y="46567"/>
                  </a:cubicBezTo>
                  <a:cubicBezTo>
                    <a:pt x="-272" y="20731"/>
                    <a:pt x="20672" y="-213"/>
                    <a:pt x="46500" y="-213"/>
                  </a:cubicBezTo>
                  <a:lnTo>
                    <a:pt x="668169" y="-213"/>
                  </a:lnTo>
                  <a:cubicBezTo>
                    <a:pt x="694006" y="-213"/>
                    <a:pt x="714950" y="20731"/>
                    <a:pt x="714950" y="46567"/>
                  </a:cubicBezTo>
                  <a:cubicBezTo>
                    <a:pt x="714950" y="72395"/>
                    <a:pt x="694006" y="93339"/>
                    <a:pt x="668169" y="93339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5400" dist="25400" dir="2700000" algn="ctr" rotWithShape="0">
                <a:srgbClr val="C0C7C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07" name="图片 106" descr="人的脸&#10;&#10;低可信度描述已自动生成"/>
          <p:cNvPicPr>
            <a:picLocks noChangeAspect="1"/>
          </p:cNvPicPr>
          <p:nvPr/>
        </p:nvPicPr>
        <p:blipFill>
          <a:blip r:embed="rId1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3411" y="-282725"/>
            <a:ext cx="4137011" cy="5407073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9">
            <a:alphaModFix amt="49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8480" y="-1281570"/>
            <a:ext cx="2838380" cy="2806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">
        <p14:reveal/>
      </p:transition>
    </mc:Choice>
    <mc:Fallback>
      <p:transition spd="slow" advTm="2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-组合 23"/>
          <p:cNvGrpSpPr/>
          <p:nvPr>
            <p:custDataLst>
              <p:tags r:id="rId1"/>
            </p:custDataLst>
          </p:nvPr>
        </p:nvGrpSpPr>
        <p:grpSpPr>
          <a:xfrm>
            <a:off x="7019713" y="781001"/>
            <a:ext cx="4395483" cy="1936286"/>
            <a:chOff x="7009990" y="518156"/>
            <a:chExt cx="4395483" cy="1936286"/>
          </a:xfrm>
        </p:grpSpPr>
        <p:sp>
          <p:nvSpPr>
            <p:cNvPr id="139" name="PA-圆角矩形 138"/>
            <p:cNvSpPr/>
            <p:nvPr>
              <p:custDataLst>
                <p:tags r:id="rId2"/>
              </p:custDataLst>
            </p:nvPr>
          </p:nvSpPr>
          <p:spPr>
            <a:xfrm flipH="1">
              <a:off x="7071803" y="587204"/>
              <a:ext cx="4245929" cy="1798190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rgbClr val="99A4B1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7009990" y="518156"/>
              <a:ext cx="4395483" cy="1936286"/>
              <a:chOff x="643689" y="708656"/>
              <a:chExt cx="2870412" cy="1264466"/>
            </a:xfrm>
          </p:grpSpPr>
          <p:grpSp>
            <p:nvGrpSpPr>
              <p:cNvPr id="142" name="组合 141"/>
              <p:cNvGrpSpPr/>
              <p:nvPr/>
            </p:nvGrpSpPr>
            <p:grpSpPr>
              <a:xfrm>
                <a:off x="3403950" y="708656"/>
                <a:ext cx="110151" cy="1264466"/>
                <a:chOff x="9741983" y="803726"/>
                <a:chExt cx="110151" cy="1264466"/>
              </a:xfrm>
            </p:grpSpPr>
            <p:sp>
              <p:nvSpPr>
                <p:cNvPr id="146" name="PA-椭圆 145"/>
                <p:cNvSpPr/>
                <p:nvPr>
                  <p:custDataLst>
                    <p:tags r:id="rId3"/>
                  </p:custDataLst>
                </p:nvPr>
              </p:nvSpPr>
              <p:spPr>
                <a:xfrm flipH="1">
                  <a:off x="9741983" y="803726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PA-椭圆 146"/>
                <p:cNvSpPr/>
                <p:nvPr>
                  <p:custDataLst>
                    <p:tags r:id="rId4"/>
                  </p:custDataLst>
                </p:nvPr>
              </p:nvSpPr>
              <p:spPr>
                <a:xfrm flipH="1">
                  <a:off x="9741983" y="1958041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3" name="组合 142"/>
              <p:cNvGrpSpPr/>
              <p:nvPr/>
            </p:nvGrpSpPr>
            <p:grpSpPr>
              <a:xfrm>
                <a:off x="643689" y="708656"/>
                <a:ext cx="110151" cy="1264466"/>
                <a:chOff x="8410589" y="803726"/>
                <a:chExt cx="110151" cy="1264466"/>
              </a:xfrm>
            </p:grpSpPr>
            <p:sp>
              <p:nvSpPr>
                <p:cNvPr id="144" name="PA-椭圆 143"/>
                <p:cNvSpPr/>
                <p:nvPr>
                  <p:custDataLst>
                    <p:tags r:id="rId5"/>
                  </p:custDataLst>
                </p:nvPr>
              </p:nvSpPr>
              <p:spPr>
                <a:xfrm flipH="1">
                  <a:off x="8410589" y="803726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PA-椭圆 144"/>
                <p:cNvSpPr/>
                <p:nvPr>
                  <p:custDataLst>
                    <p:tags r:id="rId6"/>
                  </p:custDataLst>
                </p:nvPr>
              </p:nvSpPr>
              <p:spPr>
                <a:xfrm flipH="1">
                  <a:off x="8410589" y="1958041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7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sp>
        <p:nvSpPr>
          <p:cNvPr id="71" name="PA-圆角矩形 70"/>
          <p:cNvSpPr/>
          <p:nvPr>
            <p:custDataLst>
              <p:tags r:id="rId8"/>
            </p:custDataLst>
          </p:nvPr>
        </p:nvSpPr>
        <p:spPr>
          <a:xfrm>
            <a:off x="710772" y="1931602"/>
            <a:ext cx="10770457" cy="4377123"/>
          </a:xfrm>
          <a:prstGeom prst="roundRect">
            <a:avLst>
              <a:gd name="adj" fmla="val 10465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PA-圆角矩形 80"/>
          <p:cNvSpPr/>
          <p:nvPr>
            <p:custDataLst>
              <p:tags r:id="rId9"/>
            </p:custDataLst>
          </p:nvPr>
        </p:nvSpPr>
        <p:spPr>
          <a:xfrm>
            <a:off x="717550" y="421005"/>
            <a:ext cx="10770235" cy="5887720"/>
          </a:xfrm>
          <a:prstGeom prst="roundRect">
            <a:avLst>
              <a:gd name="adj" fmla="val 10465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52" name="PA-图片 2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alphaModFix amt="49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01300" y="-1025030"/>
            <a:ext cx="2838380" cy="2806244"/>
          </a:xfrm>
          <a:prstGeom prst="rect">
            <a:avLst/>
          </a:prstGeom>
        </p:spPr>
      </p:pic>
      <p:pic>
        <p:nvPicPr>
          <p:cNvPr id="264" name="PA-图片 26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227928" y="1920869"/>
            <a:ext cx="4334541" cy="4334541"/>
          </a:xfrm>
          <a:prstGeom prst="rect">
            <a:avLst/>
          </a:prstGeom>
        </p:spPr>
      </p:pic>
      <p:sp>
        <p:nvSpPr>
          <p:cNvPr id="61" name="PA-文本框 60"/>
          <p:cNvSpPr txBox="1"/>
          <p:nvPr>
            <p:custDataLst>
              <p:tags r:id="rId16"/>
            </p:custDataLst>
          </p:nvPr>
        </p:nvSpPr>
        <p:spPr>
          <a:xfrm>
            <a:off x="4886891" y="542858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rPr>
              <a:t>竞品分析</a:t>
            </a:r>
            <a:endParaRPr lang="zh-CN" altLang="en-US" sz="4400" dirty="0">
              <a:gradFill>
                <a:gsLst>
                  <a:gs pos="1000">
                    <a:schemeClr val="accent5"/>
                  </a:gs>
                  <a:gs pos="100000">
                    <a:schemeClr val="accent6"/>
                  </a:gs>
                </a:gsLst>
                <a:lin ang="2700000" scaled="0"/>
              </a:gra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64" name="PA-圆角矩形 63"/>
          <p:cNvSpPr/>
          <p:nvPr>
            <p:custDataLst>
              <p:tags r:id="rId17"/>
            </p:custDataLst>
          </p:nvPr>
        </p:nvSpPr>
        <p:spPr>
          <a:xfrm>
            <a:off x="4637405" y="1268095"/>
            <a:ext cx="2915920" cy="146050"/>
          </a:xfrm>
          <a:prstGeom prst="roundRect">
            <a:avLst>
              <a:gd name="adj" fmla="val 50000"/>
            </a:avLst>
          </a:pr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717841" y="8385954"/>
            <a:ext cx="6757104" cy="3285641"/>
            <a:chOff x="717841" y="2936532"/>
            <a:chExt cx="6757104" cy="3372193"/>
          </a:xfrm>
        </p:grpSpPr>
        <p:sp>
          <p:nvSpPr>
            <p:cNvPr id="75" name="矩形: 圆角 74"/>
            <p:cNvSpPr/>
            <p:nvPr/>
          </p:nvSpPr>
          <p:spPr>
            <a:xfrm>
              <a:off x="717841" y="2936532"/>
              <a:ext cx="6757104" cy="3372193"/>
            </a:xfrm>
            <a:prstGeom prst="roundRect">
              <a:avLst>
                <a:gd name="adj" fmla="val 8571"/>
              </a:avLst>
            </a:prstGeom>
            <a:solidFill>
              <a:srgbClr val="E2EAF4"/>
            </a:solidFill>
            <a:ln>
              <a:noFill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>
              <a:off x="717841" y="2936532"/>
              <a:ext cx="6757104" cy="3372193"/>
            </a:xfrm>
            <a:prstGeom prst="roundRect">
              <a:avLst>
                <a:gd name="adj" fmla="val 8571"/>
              </a:avLst>
            </a:prstGeom>
            <a:solidFill>
              <a:srgbClr val="E2EAF4"/>
            </a:solidFill>
            <a:ln>
              <a:noFill/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822836" y="9410865"/>
            <a:ext cx="4547115" cy="1970737"/>
            <a:chOff x="1822836" y="3937926"/>
            <a:chExt cx="4547115" cy="1970737"/>
          </a:xfrm>
        </p:grpSpPr>
        <p:sp>
          <p:nvSpPr>
            <p:cNvPr id="78" name="椭圆 77"/>
            <p:cNvSpPr/>
            <p:nvPr/>
          </p:nvSpPr>
          <p:spPr>
            <a:xfrm>
              <a:off x="1822836" y="3937926"/>
              <a:ext cx="1970737" cy="1970737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1822836" y="3937926"/>
              <a:ext cx="1970737" cy="1970737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52400" dist="152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890344" y="4005434"/>
              <a:ext cx="1835721" cy="1835722"/>
            </a:xfrm>
            <a:custGeom>
              <a:avLst/>
              <a:gdLst>
                <a:gd name="connsiteX0" fmla="*/ 1121924 w 2243848"/>
                <a:gd name="connsiteY0" fmla="*/ 0 h 2243848"/>
                <a:gd name="connsiteX1" fmla="*/ 2243848 w 2243848"/>
                <a:gd name="connsiteY1" fmla="*/ 1121924 h 2243848"/>
                <a:gd name="connsiteX2" fmla="*/ 1121924 w 2243848"/>
                <a:gd name="connsiteY2" fmla="*/ 2243848 h 2243848"/>
                <a:gd name="connsiteX3" fmla="*/ 0 w 2243848"/>
                <a:gd name="connsiteY3" fmla="*/ 1121924 h 2243848"/>
                <a:gd name="connsiteX4" fmla="*/ 1121924 w 2243848"/>
                <a:gd name="connsiteY4" fmla="*/ 0 h 2243848"/>
                <a:gd name="connsiteX5" fmla="*/ 1121923 w 2243848"/>
                <a:gd name="connsiteY5" fmla="*/ 80193 h 2243848"/>
                <a:gd name="connsiteX6" fmla="*/ 80193 w 2243848"/>
                <a:gd name="connsiteY6" fmla="*/ 1121923 h 2243848"/>
                <a:gd name="connsiteX7" fmla="*/ 1121923 w 2243848"/>
                <a:gd name="connsiteY7" fmla="*/ 2163653 h 2243848"/>
                <a:gd name="connsiteX8" fmla="*/ 2163653 w 2243848"/>
                <a:gd name="connsiteY8" fmla="*/ 1121923 h 2243848"/>
                <a:gd name="connsiteX9" fmla="*/ 1121923 w 2243848"/>
                <a:gd name="connsiteY9" fmla="*/ 80193 h 22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3848" h="2243848">
                  <a:moveTo>
                    <a:pt x="1121924" y="0"/>
                  </a:moveTo>
                  <a:cubicBezTo>
                    <a:pt x="1741546" y="0"/>
                    <a:pt x="2243848" y="502302"/>
                    <a:pt x="2243848" y="1121924"/>
                  </a:cubicBezTo>
                  <a:cubicBezTo>
                    <a:pt x="2243848" y="1741546"/>
                    <a:pt x="1741546" y="2243848"/>
                    <a:pt x="1121924" y="2243848"/>
                  </a:cubicBezTo>
                  <a:cubicBezTo>
                    <a:pt x="502302" y="2243848"/>
                    <a:pt x="0" y="1741546"/>
                    <a:pt x="0" y="1121924"/>
                  </a:cubicBezTo>
                  <a:cubicBezTo>
                    <a:pt x="0" y="502302"/>
                    <a:pt x="502302" y="0"/>
                    <a:pt x="1121924" y="0"/>
                  </a:cubicBezTo>
                  <a:close/>
                  <a:moveTo>
                    <a:pt x="1121923" y="80193"/>
                  </a:moveTo>
                  <a:cubicBezTo>
                    <a:pt x="546591" y="80193"/>
                    <a:pt x="80193" y="546591"/>
                    <a:pt x="80193" y="1121923"/>
                  </a:cubicBezTo>
                  <a:cubicBezTo>
                    <a:pt x="80193" y="1697255"/>
                    <a:pt x="546591" y="2163653"/>
                    <a:pt x="1121923" y="2163653"/>
                  </a:cubicBezTo>
                  <a:cubicBezTo>
                    <a:pt x="1697255" y="2163653"/>
                    <a:pt x="2163653" y="1697255"/>
                    <a:pt x="2163653" y="1121923"/>
                  </a:cubicBezTo>
                  <a:cubicBezTo>
                    <a:pt x="2163653" y="546591"/>
                    <a:pt x="1697255" y="80193"/>
                    <a:pt x="1121923" y="80193"/>
                  </a:cubicBez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127000" dist="1270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弧形 81"/>
            <p:cNvSpPr/>
            <p:nvPr/>
          </p:nvSpPr>
          <p:spPr>
            <a:xfrm>
              <a:off x="1920723" y="4035813"/>
              <a:ext cx="1774961" cy="1774961"/>
            </a:xfrm>
            <a:prstGeom prst="arc">
              <a:avLst>
                <a:gd name="adj1" fmla="val 16200000"/>
                <a:gd name="adj2" fmla="val 20933"/>
              </a:avLst>
            </a:prstGeom>
            <a:noFill/>
            <a:ln w="41275" cap="rnd">
              <a:gradFill>
                <a:gsLst>
                  <a:gs pos="300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  <a:effectLst>
              <a:outerShdw blurRad="114300" dist="38100" dir="2700000" algn="tl" rotWithShape="0">
                <a:schemeClr val="accent2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4399214" y="3937926"/>
              <a:ext cx="1970737" cy="1970737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399214" y="3937926"/>
              <a:ext cx="1970737" cy="1970737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52400" dist="152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4466722" y="4005434"/>
              <a:ext cx="1835721" cy="1835722"/>
            </a:xfrm>
            <a:custGeom>
              <a:avLst/>
              <a:gdLst>
                <a:gd name="connsiteX0" fmla="*/ 1121924 w 2243848"/>
                <a:gd name="connsiteY0" fmla="*/ 0 h 2243848"/>
                <a:gd name="connsiteX1" fmla="*/ 2243848 w 2243848"/>
                <a:gd name="connsiteY1" fmla="*/ 1121924 h 2243848"/>
                <a:gd name="connsiteX2" fmla="*/ 1121924 w 2243848"/>
                <a:gd name="connsiteY2" fmla="*/ 2243848 h 2243848"/>
                <a:gd name="connsiteX3" fmla="*/ 0 w 2243848"/>
                <a:gd name="connsiteY3" fmla="*/ 1121924 h 2243848"/>
                <a:gd name="connsiteX4" fmla="*/ 1121924 w 2243848"/>
                <a:gd name="connsiteY4" fmla="*/ 0 h 2243848"/>
                <a:gd name="connsiteX5" fmla="*/ 1121923 w 2243848"/>
                <a:gd name="connsiteY5" fmla="*/ 80193 h 2243848"/>
                <a:gd name="connsiteX6" fmla="*/ 80193 w 2243848"/>
                <a:gd name="connsiteY6" fmla="*/ 1121923 h 2243848"/>
                <a:gd name="connsiteX7" fmla="*/ 1121923 w 2243848"/>
                <a:gd name="connsiteY7" fmla="*/ 2163653 h 2243848"/>
                <a:gd name="connsiteX8" fmla="*/ 2163653 w 2243848"/>
                <a:gd name="connsiteY8" fmla="*/ 1121923 h 2243848"/>
                <a:gd name="connsiteX9" fmla="*/ 1121923 w 2243848"/>
                <a:gd name="connsiteY9" fmla="*/ 80193 h 22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3848" h="2243848">
                  <a:moveTo>
                    <a:pt x="1121924" y="0"/>
                  </a:moveTo>
                  <a:cubicBezTo>
                    <a:pt x="1741546" y="0"/>
                    <a:pt x="2243848" y="502302"/>
                    <a:pt x="2243848" y="1121924"/>
                  </a:cubicBezTo>
                  <a:cubicBezTo>
                    <a:pt x="2243848" y="1741546"/>
                    <a:pt x="1741546" y="2243848"/>
                    <a:pt x="1121924" y="2243848"/>
                  </a:cubicBezTo>
                  <a:cubicBezTo>
                    <a:pt x="502302" y="2243848"/>
                    <a:pt x="0" y="1741546"/>
                    <a:pt x="0" y="1121924"/>
                  </a:cubicBezTo>
                  <a:cubicBezTo>
                    <a:pt x="0" y="502302"/>
                    <a:pt x="502302" y="0"/>
                    <a:pt x="1121924" y="0"/>
                  </a:cubicBezTo>
                  <a:close/>
                  <a:moveTo>
                    <a:pt x="1121923" y="80193"/>
                  </a:moveTo>
                  <a:cubicBezTo>
                    <a:pt x="546591" y="80193"/>
                    <a:pt x="80193" y="546591"/>
                    <a:pt x="80193" y="1121923"/>
                  </a:cubicBezTo>
                  <a:cubicBezTo>
                    <a:pt x="80193" y="1697255"/>
                    <a:pt x="546591" y="2163653"/>
                    <a:pt x="1121923" y="2163653"/>
                  </a:cubicBezTo>
                  <a:cubicBezTo>
                    <a:pt x="1697255" y="2163653"/>
                    <a:pt x="2163653" y="1697255"/>
                    <a:pt x="2163653" y="1121923"/>
                  </a:cubicBezTo>
                  <a:cubicBezTo>
                    <a:pt x="2163653" y="546591"/>
                    <a:pt x="1697255" y="80193"/>
                    <a:pt x="1121923" y="80193"/>
                  </a:cubicBez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127000" dist="1270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弧形 85"/>
            <p:cNvSpPr/>
            <p:nvPr/>
          </p:nvSpPr>
          <p:spPr>
            <a:xfrm>
              <a:off x="4497102" y="4035813"/>
              <a:ext cx="1774961" cy="1774961"/>
            </a:xfrm>
            <a:prstGeom prst="arc">
              <a:avLst>
                <a:gd name="adj1" fmla="val 16200000"/>
                <a:gd name="adj2" fmla="val 10914651"/>
              </a:avLst>
            </a:prstGeom>
            <a:noFill/>
            <a:ln w="41275" cap="rnd">
              <a:gradFill>
                <a:gsLst>
                  <a:gs pos="300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</a:ln>
            <a:effectLst>
              <a:outerShdw blurRad="114300" dist="38100" dir="2700000" algn="tl" rotWithShape="0">
                <a:schemeClr val="accent3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2213330" y="4497157"/>
              <a:ext cx="3766127" cy="852276"/>
              <a:chOff x="2213330" y="4481819"/>
              <a:chExt cx="3766127" cy="852276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2213330" y="4481819"/>
                <a:ext cx="11897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>
                    <a:solidFill>
                      <a:srgbClr val="3C4148"/>
                    </a:solidFill>
                    <a:latin typeface="+mj-ea"/>
                    <a:ea typeface="+mj-ea"/>
                  </a:rPr>
                  <a:t>25%</a:t>
                </a:r>
                <a:endParaRPr lang="zh-CN" altLang="en-US" sz="4000">
                  <a:solidFill>
                    <a:srgbClr val="3C414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2254206" y="5057096"/>
                <a:ext cx="11079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srgbClr val="3C4148"/>
                    </a:solidFill>
                  </a:rPr>
                  <a:t>输入文本内容</a:t>
                </a:r>
                <a:endParaRPr lang="zh-CN" altLang="en-US" sz="1200">
                  <a:solidFill>
                    <a:srgbClr val="3C4148"/>
                  </a:solidFill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4789708" y="4481819"/>
                <a:ext cx="11897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>
                    <a:solidFill>
                      <a:srgbClr val="3C4148"/>
                    </a:solidFill>
                    <a:latin typeface="+mj-ea"/>
                    <a:ea typeface="+mj-ea"/>
                  </a:rPr>
                  <a:t>75%</a:t>
                </a:r>
                <a:endParaRPr lang="zh-CN" altLang="en-US" sz="4000">
                  <a:solidFill>
                    <a:srgbClr val="3C414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4830584" y="5057096"/>
                <a:ext cx="11079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srgbClr val="3C4148"/>
                    </a:solidFill>
                  </a:rPr>
                  <a:t>输入文本内容</a:t>
                </a:r>
                <a:endParaRPr lang="zh-CN" altLang="en-US" sz="1200">
                  <a:solidFill>
                    <a:srgbClr val="3C4148"/>
                  </a:solidFill>
                </a:endParaRPr>
              </a:p>
            </p:txBody>
          </p:sp>
        </p:grpSp>
      </p:grpSp>
      <p:sp>
        <p:nvSpPr>
          <p:cNvPr id="92" name="文本框 91"/>
          <p:cNvSpPr txBox="1"/>
          <p:nvPr/>
        </p:nvSpPr>
        <p:spPr>
          <a:xfrm>
            <a:off x="3234620" y="86641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rPr>
              <a:t>招聘情况分析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pic>
        <p:nvPicPr>
          <p:cNvPr id="7" name="图片 6" descr="Screenshot_20220611_161726_com.huawei.appmarket"/>
          <p:cNvPicPr>
            <a:picLocks noChangeAspect="1"/>
          </p:cNvPicPr>
          <p:nvPr/>
        </p:nvPicPr>
        <p:blipFill>
          <a:blip r:embed="rId22"/>
          <a:srcRect l="4585" t="12369" r="74088" b="77933"/>
          <a:stretch>
            <a:fillRect/>
          </a:stretch>
        </p:blipFill>
        <p:spPr>
          <a:xfrm>
            <a:off x="3522980" y="1617980"/>
            <a:ext cx="1010285" cy="1019175"/>
          </a:xfrm>
          <a:prstGeom prst="bracketPair">
            <a:avLst/>
          </a:prstGeom>
        </p:spPr>
      </p:pic>
      <p:sp>
        <p:nvSpPr>
          <p:cNvPr id="8" name="PA-文本框 60"/>
          <p:cNvSpPr txBox="1"/>
          <p:nvPr>
            <p:custDataLst>
              <p:tags r:id="rId23"/>
            </p:custDataLst>
          </p:nvPr>
        </p:nvSpPr>
        <p:spPr>
          <a:xfrm>
            <a:off x="3234621" y="277488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8DA7A9"/>
                </a:solidFill>
                <a:latin typeface="微软雅黑" panose="020B0503020204020204" charset="-122"/>
                <a:ea typeface="微软雅黑" panose="020B0503020204020204" charset="-122"/>
              </a:rPr>
              <a:t>丁香医生</a:t>
            </a:r>
            <a:endParaRPr lang="zh-CN" altLang="en-US" sz="2800">
              <a:solidFill>
                <a:srgbClr val="8DA7A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PA-文本框 60"/>
          <p:cNvSpPr txBox="1"/>
          <p:nvPr>
            <p:custDataLst>
              <p:tags r:id="rId24"/>
            </p:custDataLst>
          </p:nvPr>
        </p:nvSpPr>
        <p:spPr>
          <a:xfrm>
            <a:off x="1371600" y="3434715"/>
            <a:ext cx="13970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核心功能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界面设计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用户体验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5"/>
          <a:srcRect l="11605" t="10058" r="10832" b="13153"/>
          <a:stretch>
            <a:fillRect/>
          </a:stretch>
        </p:blipFill>
        <p:spPr>
          <a:xfrm>
            <a:off x="6302375" y="1640840"/>
            <a:ext cx="1017905" cy="1007745"/>
          </a:xfrm>
          <a:prstGeom prst="bracketPair">
            <a:avLst/>
          </a:prstGeom>
        </p:spPr>
      </p:pic>
      <p:sp>
        <p:nvSpPr>
          <p:cNvPr id="11" name="PA-文本框 60"/>
          <p:cNvSpPr txBox="1"/>
          <p:nvPr>
            <p:custDataLst>
              <p:tags r:id="rId26"/>
            </p:custDataLst>
          </p:nvPr>
        </p:nvSpPr>
        <p:spPr>
          <a:xfrm>
            <a:off x="6004491" y="2780598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8DA7A9"/>
                </a:solidFill>
                <a:latin typeface="微软雅黑" panose="020B0503020204020204" charset="-122"/>
                <a:ea typeface="微软雅黑" panose="020B0503020204020204" charset="-122"/>
              </a:rPr>
              <a:t>春雨医生</a:t>
            </a:r>
            <a:endParaRPr lang="zh-CN" altLang="en-US" sz="2800">
              <a:solidFill>
                <a:srgbClr val="8DA7A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54655" y="3434715"/>
            <a:ext cx="22834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线上问诊、健康百科、药品购买、疫苗预约</a:t>
            </a:r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展示全面；配色较杂</a:t>
            </a:r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百科内容较全面；平台展示的药价偏高，咨询医生沟通不充分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5470" y="3434715"/>
            <a:ext cx="22834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线上问诊、药品购买、健康</a:t>
            </a:r>
            <a:r>
              <a:rPr lang="en-US" altLang="zh-CN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展示全面，配色统一；</a:t>
            </a:r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药品分类UI不便识别，用户体验一般</a:t>
            </a:r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7"/>
          <a:srcRect l="11746" t="12219" r="9721" b="10248"/>
          <a:stretch>
            <a:fillRect/>
          </a:stretch>
        </p:blipFill>
        <p:spPr>
          <a:xfrm>
            <a:off x="9089390" y="1644015"/>
            <a:ext cx="989965" cy="1004570"/>
          </a:xfrm>
          <a:prstGeom prst="bracketPair">
            <a:avLst/>
          </a:prstGeom>
        </p:spPr>
      </p:pic>
      <p:sp>
        <p:nvSpPr>
          <p:cNvPr id="18" name="PA-文本框 60"/>
          <p:cNvSpPr txBox="1"/>
          <p:nvPr>
            <p:custDataLst>
              <p:tags r:id="rId28"/>
            </p:custDataLst>
          </p:nvPr>
        </p:nvSpPr>
        <p:spPr>
          <a:xfrm>
            <a:off x="9057571" y="2780598"/>
            <a:ext cx="11023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>
                <a:solidFill>
                  <a:srgbClr val="8DA7A9"/>
                </a:solidFill>
                <a:latin typeface="微软雅黑" panose="020B0503020204020204" charset="-122"/>
                <a:ea typeface="微软雅黑" panose="020B0503020204020204" charset="-122"/>
              </a:rPr>
              <a:t>1药网</a:t>
            </a:r>
            <a:endParaRPr lang="zh-CN" altLang="en-US" sz="2800">
              <a:solidFill>
                <a:srgbClr val="8DA7A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76285" y="3434715"/>
            <a:ext cx="22834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免费线上问诊、药品购买、拼团购药</a:t>
            </a:r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展示全面，交互性好；</a:t>
            </a:r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药品品类齐全，价格亲民，用户体验较佳</a:t>
            </a:r>
            <a:endParaRPr lang="zh-CN" altLang="en-US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Tm="20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图片 275"/>
          <p:cNvPicPr>
            <a:picLocks noChangeAspect="1"/>
          </p:cNvPicPr>
          <p:nvPr/>
        </p:nvPicPr>
        <p:blipFill>
          <a:blip r:embed="rId1">
            <a:alphaModFix amt="66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152740" y="4165864"/>
            <a:ext cx="5809608" cy="5809608"/>
          </a:xfrm>
          <a:prstGeom prst="rect">
            <a:avLst/>
          </a:prstGeom>
        </p:spPr>
      </p:pic>
      <p:sp>
        <p:nvSpPr>
          <p:cNvPr id="86" name="椭圆 85"/>
          <p:cNvSpPr/>
          <p:nvPr/>
        </p:nvSpPr>
        <p:spPr>
          <a:xfrm>
            <a:off x="-2735426" y="3465948"/>
            <a:ext cx="8311145" cy="8311145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3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4">
            <a:alphaModFix amt="4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04345" y="-2256930"/>
            <a:ext cx="2838380" cy="2806244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alphaModFix amt="38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39504" y="3189389"/>
            <a:ext cx="4334541" cy="433454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807735" y="-4608329"/>
            <a:ext cx="6494464" cy="6494464"/>
            <a:chOff x="9010300" y="-3395664"/>
            <a:chExt cx="6494464" cy="6494464"/>
          </a:xfrm>
        </p:grpSpPr>
        <p:sp>
          <p:nvSpPr>
            <p:cNvPr id="100" name="圆: 空心 99"/>
            <p:cNvSpPr/>
            <p:nvPr/>
          </p:nvSpPr>
          <p:spPr>
            <a:xfrm>
              <a:off x="9010300" y="-3395664"/>
              <a:ext cx="6494464" cy="6494464"/>
            </a:xfrm>
            <a:prstGeom prst="donut">
              <a:avLst>
                <a:gd name="adj" fmla="val 12904"/>
              </a:avLst>
            </a:prstGeom>
            <a:solidFill>
              <a:srgbClr val="E2EAF4"/>
            </a:solidFill>
            <a:ln>
              <a:noFill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圆: 空心 103"/>
            <p:cNvSpPr/>
            <p:nvPr/>
          </p:nvSpPr>
          <p:spPr>
            <a:xfrm>
              <a:off x="9010300" y="-3395664"/>
              <a:ext cx="6494464" cy="6494464"/>
            </a:xfrm>
            <a:prstGeom prst="donut">
              <a:avLst>
                <a:gd name="adj" fmla="val 12904"/>
              </a:avLst>
            </a:prstGeom>
            <a:solidFill>
              <a:srgbClr val="E2EAF4"/>
            </a:solidFill>
            <a:ln>
              <a:noFill/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66" name="矩形: 圆角 265"/>
          <p:cNvSpPr/>
          <p:nvPr/>
        </p:nvSpPr>
        <p:spPr>
          <a:xfrm>
            <a:off x="5430123" y="2115818"/>
            <a:ext cx="5660304" cy="2500885"/>
          </a:xfrm>
          <a:prstGeom prst="roundRect">
            <a:avLst>
              <a:gd name="adj" fmla="val 6963"/>
            </a:avLst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90500" dist="190500" dir="13500000">
              <a:srgbClr val="29486D">
                <a:alpha val="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95908" y="2115818"/>
            <a:ext cx="4479925" cy="4094930"/>
            <a:chOff x="695908" y="2115818"/>
            <a:chExt cx="4479925" cy="4094930"/>
          </a:xfrm>
        </p:grpSpPr>
        <p:sp>
          <p:nvSpPr>
            <p:cNvPr id="38" name="矩形 126"/>
            <p:cNvSpPr/>
            <p:nvPr/>
          </p:nvSpPr>
          <p:spPr>
            <a:xfrm flipH="1">
              <a:off x="695908" y="2115818"/>
              <a:ext cx="4479925" cy="4094930"/>
            </a:xfrm>
            <a:prstGeom prst="roundRect">
              <a:avLst>
                <a:gd name="adj" fmla="val 4055"/>
              </a:avLst>
            </a:prstGeom>
            <a:solidFill>
              <a:srgbClr val="E2EAF4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3" name="任意多边形: 形状 92"/>
            <p:cNvSpPr/>
            <p:nvPr/>
          </p:nvSpPr>
          <p:spPr>
            <a:xfrm flipH="1">
              <a:off x="862431" y="2268031"/>
              <a:ext cx="4146878" cy="3790504"/>
            </a:xfrm>
            <a:custGeom>
              <a:avLst/>
              <a:gdLst>
                <a:gd name="connsiteX0" fmla="*/ 3993173 w 4146878"/>
                <a:gd name="connsiteY0" fmla="*/ 0 h 3790504"/>
                <a:gd name="connsiteX1" fmla="*/ 153705 w 4146878"/>
                <a:gd name="connsiteY1" fmla="*/ 0 h 3790504"/>
                <a:gd name="connsiteX2" fmla="*/ 0 w 4146878"/>
                <a:gd name="connsiteY2" fmla="*/ 153705 h 3790504"/>
                <a:gd name="connsiteX3" fmla="*/ 0 w 4146878"/>
                <a:gd name="connsiteY3" fmla="*/ 3636799 h 3790504"/>
                <a:gd name="connsiteX4" fmla="*/ 153705 w 4146878"/>
                <a:gd name="connsiteY4" fmla="*/ 3790504 h 3790504"/>
                <a:gd name="connsiteX5" fmla="*/ 3993173 w 4146878"/>
                <a:gd name="connsiteY5" fmla="*/ 3790504 h 3790504"/>
                <a:gd name="connsiteX6" fmla="*/ 4146878 w 4146878"/>
                <a:gd name="connsiteY6" fmla="*/ 3636799 h 3790504"/>
                <a:gd name="connsiteX7" fmla="*/ 4146878 w 4146878"/>
                <a:gd name="connsiteY7" fmla="*/ 153705 h 3790504"/>
                <a:gd name="connsiteX8" fmla="*/ 3993173 w 4146878"/>
                <a:gd name="connsiteY8" fmla="*/ 0 h 3790504"/>
                <a:gd name="connsiteX9" fmla="*/ 3805947 w 4146878"/>
                <a:gd name="connsiteY9" fmla="*/ 184838 h 3790504"/>
                <a:gd name="connsiteX10" fmla="*/ 3944662 w 4146878"/>
                <a:gd name="connsiteY10" fmla="*/ 323553 h 3790504"/>
                <a:gd name="connsiteX11" fmla="*/ 3944662 w 4146878"/>
                <a:gd name="connsiteY11" fmla="*/ 3466951 h 3790504"/>
                <a:gd name="connsiteX12" fmla="*/ 3805947 w 4146878"/>
                <a:gd name="connsiteY12" fmla="*/ 3605666 h 3790504"/>
                <a:gd name="connsiteX13" fmla="*/ 340931 w 4146878"/>
                <a:gd name="connsiteY13" fmla="*/ 3605666 h 3790504"/>
                <a:gd name="connsiteX14" fmla="*/ 202216 w 4146878"/>
                <a:gd name="connsiteY14" fmla="*/ 3466951 h 3790504"/>
                <a:gd name="connsiteX15" fmla="*/ 202216 w 4146878"/>
                <a:gd name="connsiteY15" fmla="*/ 323553 h 3790504"/>
                <a:gd name="connsiteX16" fmla="*/ 340931 w 4146878"/>
                <a:gd name="connsiteY16" fmla="*/ 184838 h 3790504"/>
                <a:gd name="connsiteX17" fmla="*/ 3805947 w 4146878"/>
                <a:gd name="connsiteY17" fmla="*/ 184838 h 379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46878" h="3790504">
                  <a:moveTo>
                    <a:pt x="3993173" y="0"/>
                  </a:moveTo>
                  <a:lnTo>
                    <a:pt x="153705" y="0"/>
                  </a:lnTo>
                  <a:cubicBezTo>
                    <a:pt x="68816" y="0"/>
                    <a:pt x="0" y="68816"/>
                    <a:pt x="0" y="153705"/>
                  </a:cubicBezTo>
                  <a:lnTo>
                    <a:pt x="0" y="3636799"/>
                  </a:lnTo>
                  <a:cubicBezTo>
                    <a:pt x="0" y="3721688"/>
                    <a:pt x="68816" y="3790504"/>
                    <a:pt x="153705" y="3790504"/>
                  </a:cubicBezTo>
                  <a:lnTo>
                    <a:pt x="3993173" y="3790504"/>
                  </a:lnTo>
                  <a:cubicBezTo>
                    <a:pt x="4078062" y="3790504"/>
                    <a:pt x="4146878" y="3721688"/>
                    <a:pt x="4146878" y="3636799"/>
                  </a:cubicBezTo>
                  <a:lnTo>
                    <a:pt x="4146878" y="153705"/>
                  </a:lnTo>
                  <a:cubicBezTo>
                    <a:pt x="4146878" y="68816"/>
                    <a:pt x="4078062" y="0"/>
                    <a:pt x="3993173" y="0"/>
                  </a:cubicBezTo>
                  <a:close/>
                  <a:moveTo>
                    <a:pt x="3805947" y="184838"/>
                  </a:moveTo>
                  <a:cubicBezTo>
                    <a:pt x="3882557" y="184838"/>
                    <a:pt x="3944662" y="246943"/>
                    <a:pt x="3944662" y="323553"/>
                  </a:cubicBezTo>
                  <a:lnTo>
                    <a:pt x="3944662" y="3466951"/>
                  </a:lnTo>
                  <a:cubicBezTo>
                    <a:pt x="3944662" y="3543561"/>
                    <a:pt x="3882557" y="3605666"/>
                    <a:pt x="3805947" y="3605666"/>
                  </a:cubicBezTo>
                  <a:lnTo>
                    <a:pt x="340931" y="3605666"/>
                  </a:lnTo>
                  <a:cubicBezTo>
                    <a:pt x="264321" y="3605666"/>
                    <a:pt x="202216" y="3543561"/>
                    <a:pt x="202216" y="3466951"/>
                  </a:cubicBezTo>
                  <a:lnTo>
                    <a:pt x="202216" y="323553"/>
                  </a:lnTo>
                  <a:cubicBezTo>
                    <a:pt x="202216" y="246943"/>
                    <a:pt x="264321" y="184838"/>
                    <a:pt x="340931" y="184838"/>
                  </a:cubicBezTo>
                  <a:lnTo>
                    <a:pt x="3805947" y="184838"/>
                  </a:ln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 flipH="1">
              <a:off x="862431" y="2268031"/>
              <a:ext cx="4146878" cy="3790504"/>
            </a:xfrm>
            <a:custGeom>
              <a:avLst/>
              <a:gdLst>
                <a:gd name="connsiteX0" fmla="*/ 3993173 w 4146878"/>
                <a:gd name="connsiteY0" fmla="*/ 0 h 3790504"/>
                <a:gd name="connsiteX1" fmla="*/ 153705 w 4146878"/>
                <a:gd name="connsiteY1" fmla="*/ 0 h 3790504"/>
                <a:gd name="connsiteX2" fmla="*/ 0 w 4146878"/>
                <a:gd name="connsiteY2" fmla="*/ 153705 h 3790504"/>
                <a:gd name="connsiteX3" fmla="*/ 0 w 4146878"/>
                <a:gd name="connsiteY3" fmla="*/ 3636799 h 3790504"/>
                <a:gd name="connsiteX4" fmla="*/ 153705 w 4146878"/>
                <a:gd name="connsiteY4" fmla="*/ 3790504 h 3790504"/>
                <a:gd name="connsiteX5" fmla="*/ 3993173 w 4146878"/>
                <a:gd name="connsiteY5" fmla="*/ 3790504 h 3790504"/>
                <a:gd name="connsiteX6" fmla="*/ 4146878 w 4146878"/>
                <a:gd name="connsiteY6" fmla="*/ 3636799 h 3790504"/>
                <a:gd name="connsiteX7" fmla="*/ 4146878 w 4146878"/>
                <a:gd name="connsiteY7" fmla="*/ 153705 h 3790504"/>
                <a:gd name="connsiteX8" fmla="*/ 3993173 w 4146878"/>
                <a:gd name="connsiteY8" fmla="*/ 0 h 3790504"/>
                <a:gd name="connsiteX9" fmla="*/ 3805947 w 4146878"/>
                <a:gd name="connsiteY9" fmla="*/ 184838 h 3790504"/>
                <a:gd name="connsiteX10" fmla="*/ 3944662 w 4146878"/>
                <a:gd name="connsiteY10" fmla="*/ 323553 h 3790504"/>
                <a:gd name="connsiteX11" fmla="*/ 3944662 w 4146878"/>
                <a:gd name="connsiteY11" fmla="*/ 3466951 h 3790504"/>
                <a:gd name="connsiteX12" fmla="*/ 3805947 w 4146878"/>
                <a:gd name="connsiteY12" fmla="*/ 3605666 h 3790504"/>
                <a:gd name="connsiteX13" fmla="*/ 340931 w 4146878"/>
                <a:gd name="connsiteY13" fmla="*/ 3605666 h 3790504"/>
                <a:gd name="connsiteX14" fmla="*/ 202216 w 4146878"/>
                <a:gd name="connsiteY14" fmla="*/ 3466951 h 3790504"/>
                <a:gd name="connsiteX15" fmla="*/ 202216 w 4146878"/>
                <a:gd name="connsiteY15" fmla="*/ 323553 h 3790504"/>
                <a:gd name="connsiteX16" fmla="*/ 340931 w 4146878"/>
                <a:gd name="connsiteY16" fmla="*/ 184838 h 3790504"/>
                <a:gd name="connsiteX17" fmla="*/ 3805947 w 4146878"/>
                <a:gd name="connsiteY17" fmla="*/ 184838 h 379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46878" h="3790504">
                  <a:moveTo>
                    <a:pt x="3993173" y="0"/>
                  </a:moveTo>
                  <a:lnTo>
                    <a:pt x="153705" y="0"/>
                  </a:lnTo>
                  <a:cubicBezTo>
                    <a:pt x="68816" y="0"/>
                    <a:pt x="0" y="68816"/>
                    <a:pt x="0" y="153705"/>
                  </a:cubicBezTo>
                  <a:lnTo>
                    <a:pt x="0" y="3636799"/>
                  </a:lnTo>
                  <a:cubicBezTo>
                    <a:pt x="0" y="3721688"/>
                    <a:pt x="68816" y="3790504"/>
                    <a:pt x="153705" y="3790504"/>
                  </a:cubicBezTo>
                  <a:lnTo>
                    <a:pt x="3993173" y="3790504"/>
                  </a:lnTo>
                  <a:cubicBezTo>
                    <a:pt x="4078062" y="3790504"/>
                    <a:pt x="4146878" y="3721688"/>
                    <a:pt x="4146878" y="3636799"/>
                  </a:cubicBezTo>
                  <a:lnTo>
                    <a:pt x="4146878" y="153705"/>
                  </a:lnTo>
                  <a:cubicBezTo>
                    <a:pt x="4146878" y="68816"/>
                    <a:pt x="4078062" y="0"/>
                    <a:pt x="3993173" y="0"/>
                  </a:cubicBezTo>
                  <a:close/>
                  <a:moveTo>
                    <a:pt x="3805947" y="184838"/>
                  </a:moveTo>
                  <a:cubicBezTo>
                    <a:pt x="3882557" y="184838"/>
                    <a:pt x="3944662" y="246943"/>
                    <a:pt x="3944662" y="323553"/>
                  </a:cubicBezTo>
                  <a:lnTo>
                    <a:pt x="3944662" y="3466951"/>
                  </a:lnTo>
                  <a:cubicBezTo>
                    <a:pt x="3944662" y="3543561"/>
                    <a:pt x="3882557" y="3605666"/>
                    <a:pt x="3805947" y="3605666"/>
                  </a:cubicBezTo>
                  <a:lnTo>
                    <a:pt x="340931" y="3605666"/>
                  </a:lnTo>
                  <a:cubicBezTo>
                    <a:pt x="264321" y="3605666"/>
                    <a:pt x="202216" y="3543561"/>
                    <a:pt x="202216" y="3466951"/>
                  </a:cubicBezTo>
                  <a:lnTo>
                    <a:pt x="202216" y="323553"/>
                  </a:lnTo>
                  <a:cubicBezTo>
                    <a:pt x="202216" y="246943"/>
                    <a:pt x="264321" y="184838"/>
                    <a:pt x="340931" y="184838"/>
                  </a:cubicBezTo>
                  <a:lnTo>
                    <a:pt x="3805947" y="184838"/>
                  </a:ln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矩形: 圆角 95"/>
            <p:cNvSpPr/>
            <p:nvPr/>
          </p:nvSpPr>
          <p:spPr>
            <a:xfrm flipH="1">
              <a:off x="1338258" y="2754002"/>
              <a:ext cx="3195225" cy="1050651"/>
            </a:xfrm>
            <a:prstGeom prst="roundRect">
              <a:avLst>
                <a:gd name="adj" fmla="val 7377"/>
              </a:avLst>
            </a:prstGeom>
            <a:blipFill dpi="0" rotWithShape="1">
              <a:blip r:embed="rId8"/>
              <a:srcRect/>
              <a:tile tx="0" ty="0" sx="100000" sy="100000" flip="none" algn="ctr"/>
            </a:blipFill>
            <a:ln>
              <a:noFill/>
            </a:ln>
            <a:effectLst>
              <a:innerShdw blurRad="127000" dist="1270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PA-组合 9"/>
          <p:cNvGrpSpPr/>
          <p:nvPr>
            <p:custDataLst>
              <p:tags r:id="rId9"/>
            </p:custDataLst>
          </p:nvPr>
        </p:nvGrpSpPr>
        <p:grpSpPr>
          <a:xfrm>
            <a:off x="1413339" y="4280164"/>
            <a:ext cx="2233023" cy="1368628"/>
            <a:chOff x="1413339" y="4280164"/>
            <a:chExt cx="2233023" cy="1368628"/>
          </a:xfrm>
        </p:grpSpPr>
        <p:grpSp>
          <p:nvGrpSpPr>
            <p:cNvPr id="174" name="组合 173"/>
            <p:cNvGrpSpPr/>
            <p:nvPr/>
          </p:nvGrpSpPr>
          <p:grpSpPr>
            <a:xfrm>
              <a:off x="1413339" y="4280164"/>
              <a:ext cx="2233023" cy="1356487"/>
              <a:chOff x="1336588" y="4165864"/>
              <a:chExt cx="2233023" cy="1356487"/>
            </a:xfrm>
          </p:grpSpPr>
          <p:sp>
            <p:nvSpPr>
              <p:cNvPr id="15" name="PA-图形 13"/>
              <p:cNvSpPr/>
              <p:nvPr>
                <p:custDataLst>
                  <p:tags r:id="rId10"/>
                </p:custDataLst>
              </p:nvPr>
            </p:nvSpPr>
            <p:spPr>
              <a:xfrm>
                <a:off x="1336588" y="4165864"/>
                <a:ext cx="2233023" cy="1356487"/>
              </a:xfrm>
              <a:custGeom>
                <a:avLst/>
                <a:gdLst>
                  <a:gd name="connsiteX0" fmla="*/ 913588 w 2233023"/>
                  <a:gd name="connsiteY0" fmla="*/ 153423 h 1356487"/>
                  <a:gd name="connsiteX1" fmla="*/ 837746 w 2233023"/>
                  <a:gd name="connsiteY1" fmla="*/ 39948 h 1356487"/>
                  <a:gd name="connsiteX2" fmla="*/ 761903 w 2233023"/>
                  <a:gd name="connsiteY2" fmla="*/ 0 h 1356487"/>
                  <a:gd name="connsiteX3" fmla="*/ 91475 w 2233023"/>
                  <a:gd name="connsiteY3" fmla="*/ 0 h 1356487"/>
                  <a:gd name="connsiteX4" fmla="*/ 0 w 2233023"/>
                  <a:gd name="connsiteY4" fmla="*/ 91475 h 1356487"/>
                  <a:gd name="connsiteX5" fmla="*/ 0 w 2233023"/>
                  <a:gd name="connsiteY5" fmla="*/ 1264434 h 1356487"/>
                  <a:gd name="connsiteX6" fmla="*/ 92054 w 2233023"/>
                  <a:gd name="connsiteY6" fmla="*/ 1356488 h 1356487"/>
                  <a:gd name="connsiteX7" fmla="*/ 2140970 w 2233023"/>
                  <a:gd name="connsiteY7" fmla="*/ 1356488 h 1356487"/>
                  <a:gd name="connsiteX8" fmla="*/ 2233023 w 2233023"/>
                  <a:gd name="connsiteY8" fmla="*/ 1264434 h 1356487"/>
                  <a:gd name="connsiteX9" fmla="*/ 2233023 w 2233023"/>
                  <a:gd name="connsiteY9" fmla="*/ 287161 h 1356487"/>
                  <a:gd name="connsiteX10" fmla="*/ 2140970 w 2233023"/>
                  <a:gd name="connsiteY10" fmla="*/ 195107 h 1356487"/>
                  <a:gd name="connsiteX11" fmla="*/ 991168 w 2233023"/>
                  <a:gd name="connsiteY11" fmla="*/ 195107 h 1356487"/>
                  <a:gd name="connsiteX12" fmla="*/ 913588 w 2233023"/>
                  <a:gd name="connsiteY12" fmla="*/ 153423 h 135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3023" h="1356487">
                    <a:moveTo>
                      <a:pt x="913588" y="153423"/>
                    </a:moveTo>
                    <a:cubicBezTo>
                      <a:pt x="893904" y="123317"/>
                      <a:pt x="866114" y="81053"/>
                      <a:pt x="837746" y="39948"/>
                    </a:cubicBezTo>
                    <a:cubicBezTo>
                      <a:pt x="820377" y="15053"/>
                      <a:pt x="792008" y="0"/>
                      <a:pt x="761903" y="0"/>
                    </a:cubicBezTo>
                    <a:lnTo>
                      <a:pt x="91475" y="0"/>
                    </a:lnTo>
                    <a:cubicBezTo>
                      <a:pt x="41106" y="0"/>
                      <a:pt x="0" y="41106"/>
                      <a:pt x="0" y="91475"/>
                    </a:cubicBezTo>
                    <a:lnTo>
                      <a:pt x="0" y="1264434"/>
                    </a:lnTo>
                    <a:cubicBezTo>
                      <a:pt x="0" y="1315382"/>
                      <a:pt x="41106" y="1356488"/>
                      <a:pt x="92054" y="1356488"/>
                    </a:cubicBezTo>
                    <a:lnTo>
                      <a:pt x="2140970" y="1356488"/>
                    </a:lnTo>
                    <a:cubicBezTo>
                      <a:pt x="2191918" y="1356488"/>
                      <a:pt x="2233023" y="1315382"/>
                      <a:pt x="2233023" y="1264434"/>
                    </a:cubicBezTo>
                    <a:lnTo>
                      <a:pt x="2233023" y="287161"/>
                    </a:lnTo>
                    <a:cubicBezTo>
                      <a:pt x="2233023" y="236213"/>
                      <a:pt x="2191918" y="195107"/>
                      <a:pt x="2140970" y="195107"/>
                    </a:cubicBezTo>
                    <a:lnTo>
                      <a:pt x="991168" y="195107"/>
                    </a:lnTo>
                    <a:cubicBezTo>
                      <a:pt x="959905" y="195107"/>
                      <a:pt x="930957" y="179476"/>
                      <a:pt x="913588" y="153423"/>
                    </a:cubicBezTo>
                    <a:close/>
                  </a:path>
                </a:pathLst>
              </a:custGeom>
              <a:solidFill>
                <a:srgbClr val="E2EAF4"/>
              </a:solidFill>
              <a:ln>
                <a:noFill/>
              </a:ln>
              <a:effectLst>
                <a:outerShdw blurRad="203200" dir="2700000" algn="ctr" rotWithShape="0">
                  <a:srgbClr val="C0C7C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PA-图形 13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36588" y="4165864"/>
                <a:ext cx="2233023" cy="1356487"/>
              </a:xfrm>
              <a:custGeom>
                <a:avLst/>
                <a:gdLst>
                  <a:gd name="connsiteX0" fmla="*/ 913588 w 2233023"/>
                  <a:gd name="connsiteY0" fmla="*/ 153423 h 1356487"/>
                  <a:gd name="connsiteX1" fmla="*/ 837746 w 2233023"/>
                  <a:gd name="connsiteY1" fmla="*/ 39948 h 1356487"/>
                  <a:gd name="connsiteX2" fmla="*/ 761903 w 2233023"/>
                  <a:gd name="connsiteY2" fmla="*/ 0 h 1356487"/>
                  <a:gd name="connsiteX3" fmla="*/ 91475 w 2233023"/>
                  <a:gd name="connsiteY3" fmla="*/ 0 h 1356487"/>
                  <a:gd name="connsiteX4" fmla="*/ 0 w 2233023"/>
                  <a:gd name="connsiteY4" fmla="*/ 91475 h 1356487"/>
                  <a:gd name="connsiteX5" fmla="*/ 0 w 2233023"/>
                  <a:gd name="connsiteY5" fmla="*/ 1264434 h 1356487"/>
                  <a:gd name="connsiteX6" fmla="*/ 92054 w 2233023"/>
                  <a:gd name="connsiteY6" fmla="*/ 1356488 h 1356487"/>
                  <a:gd name="connsiteX7" fmla="*/ 2140970 w 2233023"/>
                  <a:gd name="connsiteY7" fmla="*/ 1356488 h 1356487"/>
                  <a:gd name="connsiteX8" fmla="*/ 2233023 w 2233023"/>
                  <a:gd name="connsiteY8" fmla="*/ 1264434 h 1356487"/>
                  <a:gd name="connsiteX9" fmla="*/ 2233023 w 2233023"/>
                  <a:gd name="connsiteY9" fmla="*/ 287161 h 1356487"/>
                  <a:gd name="connsiteX10" fmla="*/ 2140970 w 2233023"/>
                  <a:gd name="connsiteY10" fmla="*/ 195107 h 1356487"/>
                  <a:gd name="connsiteX11" fmla="*/ 991168 w 2233023"/>
                  <a:gd name="connsiteY11" fmla="*/ 195107 h 1356487"/>
                  <a:gd name="connsiteX12" fmla="*/ 913588 w 2233023"/>
                  <a:gd name="connsiteY12" fmla="*/ 153423 h 135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3023" h="1356487">
                    <a:moveTo>
                      <a:pt x="913588" y="153423"/>
                    </a:moveTo>
                    <a:cubicBezTo>
                      <a:pt x="893904" y="123317"/>
                      <a:pt x="866114" y="81053"/>
                      <a:pt x="837746" y="39948"/>
                    </a:cubicBezTo>
                    <a:cubicBezTo>
                      <a:pt x="820377" y="15053"/>
                      <a:pt x="792008" y="0"/>
                      <a:pt x="761903" y="0"/>
                    </a:cubicBezTo>
                    <a:lnTo>
                      <a:pt x="91475" y="0"/>
                    </a:lnTo>
                    <a:cubicBezTo>
                      <a:pt x="41106" y="0"/>
                      <a:pt x="0" y="41106"/>
                      <a:pt x="0" y="91475"/>
                    </a:cubicBezTo>
                    <a:lnTo>
                      <a:pt x="0" y="1264434"/>
                    </a:lnTo>
                    <a:cubicBezTo>
                      <a:pt x="0" y="1315382"/>
                      <a:pt x="41106" y="1356488"/>
                      <a:pt x="92054" y="1356488"/>
                    </a:cubicBezTo>
                    <a:lnTo>
                      <a:pt x="2140970" y="1356488"/>
                    </a:lnTo>
                    <a:cubicBezTo>
                      <a:pt x="2191918" y="1356488"/>
                      <a:pt x="2233023" y="1315382"/>
                      <a:pt x="2233023" y="1264434"/>
                    </a:cubicBezTo>
                    <a:lnTo>
                      <a:pt x="2233023" y="287161"/>
                    </a:lnTo>
                    <a:cubicBezTo>
                      <a:pt x="2233023" y="236213"/>
                      <a:pt x="2191918" y="195107"/>
                      <a:pt x="2140970" y="195107"/>
                    </a:cubicBezTo>
                    <a:lnTo>
                      <a:pt x="991168" y="195107"/>
                    </a:lnTo>
                    <a:cubicBezTo>
                      <a:pt x="959905" y="195107"/>
                      <a:pt x="930957" y="179476"/>
                      <a:pt x="913588" y="153423"/>
                    </a:cubicBezTo>
                    <a:close/>
                  </a:path>
                </a:pathLst>
              </a:custGeom>
              <a:solidFill>
                <a:srgbClr val="E2EAF4"/>
              </a:solidFill>
              <a:ln>
                <a:solidFill>
                  <a:schemeClr val="accent1"/>
                </a:solidFill>
              </a:ln>
              <a:effectLst>
                <a:outerShdw blurRad="203200" dist="63500" dir="13500000" algn="ct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3" name="PA-文本框 122"/>
            <p:cNvSpPr txBox="1"/>
            <p:nvPr>
              <p:custDataLst>
                <p:tags r:id="rId12"/>
              </p:custDataLst>
            </p:nvPr>
          </p:nvSpPr>
          <p:spPr>
            <a:xfrm>
              <a:off x="1524011" y="5065227"/>
              <a:ext cx="2011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侧重互联网问诊，</a:t>
              </a:r>
              <a:endParaRPr lang="zh-CN" altLang="en-US" sz="1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重点打造互联网医院</a:t>
              </a:r>
              <a:endParaRPr lang="zh-CN" altLang="en-US" sz="160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121" name="PA-文本框 120"/>
            <p:cNvSpPr txBox="1"/>
            <p:nvPr>
              <p:custDataLst>
                <p:tags r:id="rId13"/>
              </p:custDataLst>
            </p:nvPr>
          </p:nvSpPr>
          <p:spPr>
            <a:xfrm>
              <a:off x="2231164" y="4601817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微医、好大夫</a:t>
              </a:r>
              <a:endParaRPr lang="zh-CN" altLang="en-US" sz="1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4" name="PA-椭圆 123"/>
            <p:cNvSpPr/>
            <p:nvPr>
              <p:custDataLst>
                <p:tags r:id="rId14"/>
              </p:custDataLst>
            </p:nvPr>
          </p:nvSpPr>
          <p:spPr>
            <a:xfrm>
              <a:off x="1597910" y="4489578"/>
              <a:ext cx="563033" cy="563033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PA-椭圆 125"/>
            <p:cNvSpPr/>
            <p:nvPr>
              <p:custDataLst>
                <p:tags r:id="rId15"/>
              </p:custDataLst>
            </p:nvPr>
          </p:nvSpPr>
          <p:spPr>
            <a:xfrm>
              <a:off x="1597910" y="4489578"/>
              <a:ext cx="563033" cy="563033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87" name="PA-Graphic 18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1749609" y="4641277"/>
              <a:ext cx="259635" cy="259635"/>
            </a:xfrm>
            <a:prstGeom prst="rect">
              <a:avLst/>
            </a:prstGeom>
          </p:spPr>
        </p:pic>
      </p:grpSp>
      <p:grpSp>
        <p:nvGrpSpPr>
          <p:cNvPr id="7" name="PA-组合 6"/>
          <p:cNvGrpSpPr/>
          <p:nvPr>
            <p:custDataLst>
              <p:tags r:id="rId19"/>
            </p:custDataLst>
          </p:nvPr>
        </p:nvGrpSpPr>
        <p:grpSpPr>
          <a:xfrm>
            <a:off x="9263652" y="4280164"/>
            <a:ext cx="2233023" cy="1356487"/>
            <a:chOff x="9263652" y="4280164"/>
            <a:chExt cx="2233023" cy="1356487"/>
          </a:xfrm>
        </p:grpSpPr>
        <p:sp>
          <p:nvSpPr>
            <p:cNvPr id="234" name="PA-图形 13"/>
            <p:cNvSpPr/>
            <p:nvPr>
              <p:custDataLst>
                <p:tags r:id="rId20"/>
              </p:custDataLst>
            </p:nvPr>
          </p:nvSpPr>
          <p:spPr>
            <a:xfrm>
              <a:off x="9263652" y="4280164"/>
              <a:ext cx="2233023" cy="1356487"/>
            </a:xfrm>
            <a:custGeom>
              <a:avLst/>
              <a:gdLst>
                <a:gd name="connsiteX0" fmla="*/ 913588 w 2233023"/>
                <a:gd name="connsiteY0" fmla="*/ 153423 h 1356487"/>
                <a:gd name="connsiteX1" fmla="*/ 837746 w 2233023"/>
                <a:gd name="connsiteY1" fmla="*/ 39948 h 1356487"/>
                <a:gd name="connsiteX2" fmla="*/ 761903 w 2233023"/>
                <a:gd name="connsiteY2" fmla="*/ 0 h 1356487"/>
                <a:gd name="connsiteX3" fmla="*/ 91475 w 2233023"/>
                <a:gd name="connsiteY3" fmla="*/ 0 h 1356487"/>
                <a:gd name="connsiteX4" fmla="*/ 0 w 2233023"/>
                <a:gd name="connsiteY4" fmla="*/ 91475 h 1356487"/>
                <a:gd name="connsiteX5" fmla="*/ 0 w 2233023"/>
                <a:gd name="connsiteY5" fmla="*/ 1264434 h 1356487"/>
                <a:gd name="connsiteX6" fmla="*/ 92054 w 2233023"/>
                <a:gd name="connsiteY6" fmla="*/ 1356488 h 1356487"/>
                <a:gd name="connsiteX7" fmla="*/ 2140970 w 2233023"/>
                <a:gd name="connsiteY7" fmla="*/ 1356488 h 1356487"/>
                <a:gd name="connsiteX8" fmla="*/ 2233023 w 2233023"/>
                <a:gd name="connsiteY8" fmla="*/ 1264434 h 1356487"/>
                <a:gd name="connsiteX9" fmla="*/ 2233023 w 2233023"/>
                <a:gd name="connsiteY9" fmla="*/ 287161 h 1356487"/>
                <a:gd name="connsiteX10" fmla="*/ 2140970 w 2233023"/>
                <a:gd name="connsiteY10" fmla="*/ 195107 h 1356487"/>
                <a:gd name="connsiteX11" fmla="*/ 991168 w 2233023"/>
                <a:gd name="connsiteY11" fmla="*/ 195107 h 1356487"/>
                <a:gd name="connsiteX12" fmla="*/ 913588 w 2233023"/>
                <a:gd name="connsiteY12" fmla="*/ 153423 h 13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3023" h="1356487">
                  <a:moveTo>
                    <a:pt x="913588" y="153423"/>
                  </a:moveTo>
                  <a:cubicBezTo>
                    <a:pt x="893904" y="123317"/>
                    <a:pt x="866114" y="81053"/>
                    <a:pt x="837746" y="39948"/>
                  </a:cubicBezTo>
                  <a:cubicBezTo>
                    <a:pt x="820377" y="15053"/>
                    <a:pt x="792008" y="0"/>
                    <a:pt x="761903" y="0"/>
                  </a:cubicBezTo>
                  <a:lnTo>
                    <a:pt x="91475" y="0"/>
                  </a:lnTo>
                  <a:cubicBezTo>
                    <a:pt x="41106" y="0"/>
                    <a:pt x="0" y="41106"/>
                    <a:pt x="0" y="91475"/>
                  </a:cubicBezTo>
                  <a:lnTo>
                    <a:pt x="0" y="1264434"/>
                  </a:lnTo>
                  <a:cubicBezTo>
                    <a:pt x="0" y="1315382"/>
                    <a:pt x="41106" y="1356488"/>
                    <a:pt x="92054" y="1356488"/>
                  </a:cubicBezTo>
                  <a:lnTo>
                    <a:pt x="2140970" y="1356488"/>
                  </a:lnTo>
                  <a:cubicBezTo>
                    <a:pt x="2191918" y="1356488"/>
                    <a:pt x="2233023" y="1315382"/>
                    <a:pt x="2233023" y="1264434"/>
                  </a:cubicBezTo>
                  <a:lnTo>
                    <a:pt x="2233023" y="287161"/>
                  </a:lnTo>
                  <a:cubicBezTo>
                    <a:pt x="2233023" y="236213"/>
                    <a:pt x="2191918" y="195107"/>
                    <a:pt x="2140970" y="195107"/>
                  </a:cubicBezTo>
                  <a:lnTo>
                    <a:pt x="991168" y="195107"/>
                  </a:lnTo>
                  <a:cubicBezTo>
                    <a:pt x="959905" y="195107"/>
                    <a:pt x="930957" y="179476"/>
                    <a:pt x="913588" y="153423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03200" dir="2700000" algn="ctr" rotWithShape="0">
                <a:srgbClr val="C0C7C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5" name="PA-图形 13"/>
            <p:cNvSpPr/>
            <p:nvPr>
              <p:custDataLst>
                <p:tags r:id="rId21"/>
              </p:custDataLst>
            </p:nvPr>
          </p:nvSpPr>
          <p:spPr>
            <a:xfrm>
              <a:off x="9263652" y="4280164"/>
              <a:ext cx="2233023" cy="1356487"/>
            </a:xfrm>
            <a:custGeom>
              <a:avLst/>
              <a:gdLst>
                <a:gd name="connsiteX0" fmla="*/ 913588 w 2233023"/>
                <a:gd name="connsiteY0" fmla="*/ 153423 h 1356487"/>
                <a:gd name="connsiteX1" fmla="*/ 837746 w 2233023"/>
                <a:gd name="connsiteY1" fmla="*/ 39948 h 1356487"/>
                <a:gd name="connsiteX2" fmla="*/ 761903 w 2233023"/>
                <a:gd name="connsiteY2" fmla="*/ 0 h 1356487"/>
                <a:gd name="connsiteX3" fmla="*/ 91475 w 2233023"/>
                <a:gd name="connsiteY3" fmla="*/ 0 h 1356487"/>
                <a:gd name="connsiteX4" fmla="*/ 0 w 2233023"/>
                <a:gd name="connsiteY4" fmla="*/ 91475 h 1356487"/>
                <a:gd name="connsiteX5" fmla="*/ 0 w 2233023"/>
                <a:gd name="connsiteY5" fmla="*/ 1264434 h 1356487"/>
                <a:gd name="connsiteX6" fmla="*/ 92054 w 2233023"/>
                <a:gd name="connsiteY6" fmla="*/ 1356488 h 1356487"/>
                <a:gd name="connsiteX7" fmla="*/ 2140970 w 2233023"/>
                <a:gd name="connsiteY7" fmla="*/ 1356488 h 1356487"/>
                <a:gd name="connsiteX8" fmla="*/ 2233023 w 2233023"/>
                <a:gd name="connsiteY8" fmla="*/ 1264434 h 1356487"/>
                <a:gd name="connsiteX9" fmla="*/ 2233023 w 2233023"/>
                <a:gd name="connsiteY9" fmla="*/ 287161 h 1356487"/>
                <a:gd name="connsiteX10" fmla="*/ 2140970 w 2233023"/>
                <a:gd name="connsiteY10" fmla="*/ 195107 h 1356487"/>
                <a:gd name="connsiteX11" fmla="*/ 991168 w 2233023"/>
                <a:gd name="connsiteY11" fmla="*/ 195107 h 1356487"/>
                <a:gd name="connsiteX12" fmla="*/ 913588 w 2233023"/>
                <a:gd name="connsiteY12" fmla="*/ 153423 h 13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3023" h="1356487">
                  <a:moveTo>
                    <a:pt x="913588" y="153423"/>
                  </a:moveTo>
                  <a:cubicBezTo>
                    <a:pt x="893904" y="123317"/>
                    <a:pt x="866114" y="81053"/>
                    <a:pt x="837746" y="39948"/>
                  </a:cubicBezTo>
                  <a:cubicBezTo>
                    <a:pt x="820377" y="15053"/>
                    <a:pt x="792008" y="0"/>
                    <a:pt x="761903" y="0"/>
                  </a:cubicBezTo>
                  <a:lnTo>
                    <a:pt x="91475" y="0"/>
                  </a:lnTo>
                  <a:cubicBezTo>
                    <a:pt x="41106" y="0"/>
                    <a:pt x="0" y="41106"/>
                    <a:pt x="0" y="91475"/>
                  </a:cubicBezTo>
                  <a:lnTo>
                    <a:pt x="0" y="1264434"/>
                  </a:lnTo>
                  <a:cubicBezTo>
                    <a:pt x="0" y="1315382"/>
                    <a:pt x="41106" y="1356488"/>
                    <a:pt x="92054" y="1356488"/>
                  </a:cubicBezTo>
                  <a:lnTo>
                    <a:pt x="2140970" y="1356488"/>
                  </a:lnTo>
                  <a:cubicBezTo>
                    <a:pt x="2191918" y="1356488"/>
                    <a:pt x="2233023" y="1315382"/>
                    <a:pt x="2233023" y="1264434"/>
                  </a:cubicBezTo>
                  <a:lnTo>
                    <a:pt x="2233023" y="287161"/>
                  </a:lnTo>
                  <a:cubicBezTo>
                    <a:pt x="2233023" y="236213"/>
                    <a:pt x="2191918" y="195107"/>
                    <a:pt x="2140970" y="195107"/>
                  </a:cubicBezTo>
                  <a:lnTo>
                    <a:pt x="991168" y="195107"/>
                  </a:lnTo>
                  <a:cubicBezTo>
                    <a:pt x="959905" y="195107"/>
                    <a:pt x="930957" y="179476"/>
                    <a:pt x="913588" y="153423"/>
                  </a:cubicBezTo>
                  <a:close/>
                </a:path>
              </a:pathLst>
            </a:custGeom>
            <a:solidFill>
              <a:srgbClr val="E2EAF4"/>
            </a:solidFill>
            <a:ln>
              <a:solidFill>
                <a:schemeClr val="accent3"/>
              </a:solidFill>
            </a:ln>
            <a:effectLst>
              <a:outerShdw blurRad="203200" dist="63500" dir="13500000" algn="ct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7" name="PA-文本框 226"/>
            <p:cNvSpPr txBox="1"/>
            <p:nvPr>
              <p:custDataLst>
                <p:tags r:id="rId22"/>
              </p:custDataLst>
            </p:nvPr>
          </p:nvSpPr>
          <p:spPr>
            <a:xfrm>
              <a:off x="9272723" y="5204927"/>
              <a:ext cx="2214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擅长与医疗保险的融合</a:t>
              </a:r>
              <a:endParaRPr lang="zh-CN" altLang="en-US" sz="160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232" name="PA-椭圆 231"/>
            <p:cNvSpPr/>
            <p:nvPr>
              <p:custDataLst>
                <p:tags r:id="rId23"/>
              </p:custDataLst>
            </p:nvPr>
          </p:nvSpPr>
          <p:spPr>
            <a:xfrm>
              <a:off x="9448223" y="4489578"/>
              <a:ext cx="563033" cy="563033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3" name="PA-椭圆 232"/>
            <p:cNvSpPr/>
            <p:nvPr>
              <p:custDataLst>
                <p:tags r:id="rId24"/>
              </p:custDataLst>
            </p:nvPr>
          </p:nvSpPr>
          <p:spPr>
            <a:xfrm>
              <a:off x="9448223" y="4489578"/>
              <a:ext cx="563033" cy="563033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0" name="PA-文本框 229"/>
            <p:cNvSpPr txBox="1"/>
            <p:nvPr>
              <p:custDataLst>
                <p:tags r:id="rId25"/>
              </p:custDataLst>
            </p:nvPr>
          </p:nvSpPr>
          <p:spPr>
            <a:xfrm>
              <a:off x="10081477" y="4601817"/>
              <a:ext cx="1198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平安好医生</a:t>
              </a:r>
              <a:endParaRPr lang="zh-CN" altLang="en-US" sz="1600" dirty="0">
                <a:solidFill>
                  <a:srgbClr val="3C4148"/>
                </a:solidFill>
              </a:endParaRPr>
            </a:p>
          </p:txBody>
        </p:sp>
        <p:pic>
          <p:nvPicPr>
            <p:cNvPr id="231" name="PA-Graphic 23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>
              <a:off x="9599922" y="4641277"/>
              <a:ext cx="259635" cy="259635"/>
            </a:xfrm>
            <a:prstGeom prst="rect">
              <a:avLst/>
            </a:prstGeom>
          </p:spPr>
        </p:pic>
      </p:grpSp>
      <p:grpSp>
        <p:nvGrpSpPr>
          <p:cNvPr id="9" name="PA-组合 8"/>
          <p:cNvGrpSpPr/>
          <p:nvPr>
            <p:custDataLst>
              <p:tags r:id="rId29"/>
            </p:custDataLst>
          </p:nvPr>
        </p:nvGrpSpPr>
        <p:grpSpPr>
          <a:xfrm>
            <a:off x="3936946" y="4280164"/>
            <a:ext cx="2326187" cy="1374978"/>
            <a:chOff x="3936946" y="4280164"/>
            <a:chExt cx="2326187" cy="1374978"/>
          </a:xfrm>
        </p:grpSpPr>
        <p:sp>
          <p:nvSpPr>
            <p:cNvPr id="212" name="PA-图形 13"/>
            <p:cNvSpPr/>
            <p:nvPr>
              <p:custDataLst>
                <p:tags r:id="rId30"/>
              </p:custDataLst>
            </p:nvPr>
          </p:nvSpPr>
          <p:spPr>
            <a:xfrm>
              <a:off x="4030110" y="4280164"/>
              <a:ext cx="2233023" cy="1356487"/>
            </a:xfrm>
            <a:custGeom>
              <a:avLst/>
              <a:gdLst>
                <a:gd name="connsiteX0" fmla="*/ 913588 w 2233023"/>
                <a:gd name="connsiteY0" fmla="*/ 153423 h 1356487"/>
                <a:gd name="connsiteX1" fmla="*/ 837746 w 2233023"/>
                <a:gd name="connsiteY1" fmla="*/ 39948 h 1356487"/>
                <a:gd name="connsiteX2" fmla="*/ 761903 w 2233023"/>
                <a:gd name="connsiteY2" fmla="*/ 0 h 1356487"/>
                <a:gd name="connsiteX3" fmla="*/ 91475 w 2233023"/>
                <a:gd name="connsiteY3" fmla="*/ 0 h 1356487"/>
                <a:gd name="connsiteX4" fmla="*/ 0 w 2233023"/>
                <a:gd name="connsiteY4" fmla="*/ 91475 h 1356487"/>
                <a:gd name="connsiteX5" fmla="*/ 0 w 2233023"/>
                <a:gd name="connsiteY5" fmla="*/ 1264434 h 1356487"/>
                <a:gd name="connsiteX6" fmla="*/ 92054 w 2233023"/>
                <a:gd name="connsiteY6" fmla="*/ 1356488 h 1356487"/>
                <a:gd name="connsiteX7" fmla="*/ 2140970 w 2233023"/>
                <a:gd name="connsiteY7" fmla="*/ 1356488 h 1356487"/>
                <a:gd name="connsiteX8" fmla="*/ 2233023 w 2233023"/>
                <a:gd name="connsiteY8" fmla="*/ 1264434 h 1356487"/>
                <a:gd name="connsiteX9" fmla="*/ 2233023 w 2233023"/>
                <a:gd name="connsiteY9" fmla="*/ 287161 h 1356487"/>
                <a:gd name="connsiteX10" fmla="*/ 2140970 w 2233023"/>
                <a:gd name="connsiteY10" fmla="*/ 195107 h 1356487"/>
                <a:gd name="connsiteX11" fmla="*/ 991168 w 2233023"/>
                <a:gd name="connsiteY11" fmla="*/ 195107 h 1356487"/>
                <a:gd name="connsiteX12" fmla="*/ 913588 w 2233023"/>
                <a:gd name="connsiteY12" fmla="*/ 153423 h 13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3023" h="1356487">
                  <a:moveTo>
                    <a:pt x="913588" y="153423"/>
                  </a:moveTo>
                  <a:cubicBezTo>
                    <a:pt x="893904" y="123317"/>
                    <a:pt x="866114" y="81053"/>
                    <a:pt x="837746" y="39948"/>
                  </a:cubicBezTo>
                  <a:cubicBezTo>
                    <a:pt x="820377" y="15053"/>
                    <a:pt x="792008" y="0"/>
                    <a:pt x="761903" y="0"/>
                  </a:cubicBezTo>
                  <a:lnTo>
                    <a:pt x="91475" y="0"/>
                  </a:lnTo>
                  <a:cubicBezTo>
                    <a:pt x="41106" y="0"/>
                    <a:pt x="0" y="41106"/>
                    <a:pt x="0" y="91475"/>
                  </a:cubicBezTo>
                  <a:lnTo>
                    <a:pt x="0" y="1264434"/>
                  </a:lnTo>
                  <a:cubicBezTo>
                    <a:pt x="0" y="1315382"/>
                    <a:pt x="41106" y="1356488"/>
                    <a:pt x="92054" y="1356488"/>
                  </a:cubicBezTo>
                  <a:lnTo>
                    <a:pt x="2140970" y="1356488"/>
                  </a:lnTo>
                  <a:cubicBezTo>
                    <a:pt x="2191918" y="1356488"/>
                    <a:pt x="2233023" y="1315382"/>
                    <a:pt x="2233023" y="1264434"/>
                  </a:cubicBezTo>
                  <a:lnTo>
                    <a:pt x="2233023" y="287161"/>
                  </a:lnTo>
                  <a:cubicBezTo>
                    <a:pt x="2233023" y="236213"/>
                    <a:pt x="2191918" y="195107"/>
                    <a:pt x="2140970" y="195107"/>
                  </a:cubicBezTo>
                  <a:lnTo>
                    <a:pt x="991168" y="195107"/>
                  </a:lnTo>
                  <a:cubicBezTo>
                    <a:pt x="959905" y="195107"/>
                    <a:pt x="930957" y="179476"/>
                    <a:pt x="913588" y="153423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03200" dir="2700000" algn="ctr" rotWithShape="0">
                <a:srgbClr val="C0C7C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3" name="PA-图形 13"/>
            <p:cNvSpPr/>
            <p:nvPr>
              <p:custDataLst>
                <p:tags r:id="rId31"/>
              </p:custDataLst>
            </p:nvPr>
          </p:nvSpPr>
          <p:spPr>
            <a:xfrm>
              <a:off x="4030110" y="4280164"/>
              <a:ext cx="2233023" cy="1356487"/>
            </a:xfrm>
            <a:custGeom>
              <a:avLst/>
              <a:gdLst>
                <a:gd name="connsiteX0" fmla="*/ 913588 w 2233023"/>
                <a:gd name="connsiteY0" fmla="*/ 153423 h 1356487"/>
                <a:gd name="connsiteX1" fmla="*/ 837746 w 2233023"/>
                <a:gd name="connsiteY1" fmla="*/ 39948 h 1356487"/>
                <a:gd name="connsiteX2" fmla="*/ 761903 w 2233023"/>
                <a:gd name="connsiteY2" fmla="*/ 0 h 1356487"/>
                <a:gd name="connsiteX3" fmla="*/ 91475 w 2233023"/>
                <a:gd name="connsiteY3" fmla="*/ 0 h 1356487"/>
                <a:gd name="connsiteX4" fmla="*/ 0 w 2233023"/>
                <a:gd name="connsiteY4" fmla="*/ 91475 h 1356487"/>
                <a:gd name="connsiteX5" fmla="*/ 0 w 2233023"/>
                <a:gd name="connsiteY5" fmla="*/ 1264434 h 1356487"/>
                <a:gd name="connsiteX6" fmla="*/ 92054 w 2233023"/>
                <a:gd name="connsiteY6" fmla="*/ 1356488 h 1356487"/>
                <a:gd name="connsiteX7" fmla="*/ 2140970 w 2233023"/>
                <a:gd name="connsiteY7" fmla="*/ 1356488 h 1356487"/>
                <a:gd name="connsiteX8" fmla="*/ 2233023 w 2233023"/>
                <a:gd name="connsiteY8" fmla="*/ 1264434 h 1356487"/>
                <a:gd name="connsiteX9" fmla="*/ 2233023 w 2233023"/>
                <a:gd name="connsiteY9" fmla="*/ 287161 h 1356487"/>
                <a:gd name="connsiteX10" fmla="*/ 2140970 w 2233023"/>
                <a:gd name="connsiteY10" fmla="*/ 195107 h 1356487"/>
                <a:gd name="connsiteX11" fmla="*/ 991168 w 2233023"/>
                <a:gd name="connsiteY11" fmla="*/ 195107 h 1356487"/>
                <a:gd name="connsiteX12" fmla="*/ 913588 w 2233023"/>
                <a:gd name="connsiteY12" fmla="*/ 153423 h 13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3023" h="1356487">
                  <a:moveTo>
                    <a:pt x="913588" y="153423"/>
                  </a:moveTo>
                  <a:cubicBezTo>
                    <a:pt x="893904" y="123317"/>
                    <a:pt x="866114" y="81053"/>
                    <a:pt x="837746" y="39948"/>
                  </a:cubicBezTo>
                  <a:cubicBezTo>
                    <a:pt x="820377" y="15053"/>
                    <a:pt x="792008" y="0"/>
                    <a:pt x="761903" y="0"/>
                  </a:cubicBezTo>
                  <a:lnTo>
                    <a:pt x="91475" y="0"/>
                  </a:lnTo>
                  <a:cubicBezTo>
                    <a:pt x="41106" y="0"/>
                    <a:pt x="0" y="41106"/>
                    <a:pt x="0" y="91475"/>
                  </a:cubicBezTo>
                  <a:lnTo>
                    <a:pt x="0" y="1264434"/>
                  </a:lnTo>
                  <a:cubicBezTo>
                    <a:pt x="0" y="1315382"/>
                    <a:pt x="41106" y="1356488"/>
                    <a:pt x="92054" y="1356488"/>
                  </a:cubicBezTo>
                  <a:lnTo>
                    <a:pt x="2140970" y="1356488"/>
                  </a:lnTo>
                  <a:cubicBezTo>
                    <a:pt x="2191918" y="1356488"/>
                    <a:pt x="2233023" y="1315382"/>
                    <a:pt x="2233023" y="1264434"/>
                  </a:cubicBezTo>
                  <a:lnTo>
                    <a:pt x="2233023" y="287161"/>
                  </a:lnTo>
                  <a:cubicBezTo>
                    <a:pt x="2233023" y="236213"/>
                    <a:pt x="2191918" y="195107"/>
                    <a:pt x="2140970" y="195107"/>
                  </a:cubicBezTo>
                  <a:lnTo>
                    <a:pt x="991168" y="195107"/>
                  </a:lnTo>
                  <a:cubicBezTo>
                    <a:pt x="959905" y="195107"/>
                    <a:pt x="930957" y="179476"/>
                    <a:pt x="913588" y="153423"/>
                  </a:cubicBezTo>
                  <a:close/>
                </a:path>
              </a:pathLst>
            </a:custGeom>
            <a:solidFill>
              <a:srgbClr val="E2EAF4"/>
            </a:solidFill>
            <a:ln>
              <a:solidFill>
                <a:schemeClr val="accent3"/>
              </a:solidFill>
            </a:ln>
            <a:effectLst>
              <a:outerShdw blurRad="203200" dist="63500" dir="13500000" algn="ct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PA-文本框 204"/>
            <p:cNvSpPr txBox="1"/>
            <p:nvPr>
              <p:custDataLst>
                <p:tags r:id="rId32"/>
              </p:custDataLst>
            </p:nvPr>
          </p:nvSpPr>
          <p:spPr>
            <a:xfrm>
              <a:off x="3936946" y="5022682"/>
              <a:ext cx="2265680" cy="632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indent="457200" algn="ctr" fontAlgn="auto">
                <a:lnSpc>
                  <a:spcPct val="110000"/>
                </a:lnSpc>
                <a:buClrTx/>
                <a:buSzTx/>
                <a:buFontTx/>
              </a:pPr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侧重药品电商，</a:t>
              </a:r>
              <a:endParaRPr lang="zh-CN" altLang="en-US" sz="1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 indent="457200" algn="ctr" fontAlgn="auto">
                <a:lnSpc>
                  <a:spcPct val="110000"/>
                </a:lnSpc>
                <a:buClrTx/>
                <a:buSzTx/>
                <a:buFontTx/>
              </a:pPr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充分发挥集团优势</a:t>
              </a:r>
              <a:endParaRPr lang="zh-CN" altLang="en-US" sz="160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210" name="PA-椭圆 209"/>
            <p:cNvSpPr/>
            <p:nvPr>
              <p:custDataLst>
                <p:tags r:id="rId33"/>
              </p:custDataLst>
            </p:nvPr>
          </p:nvSpPr>
          <p:spPr>
            <a:xfrm>
              <a:off x="4214681" y="4489578"/>
              <a:ext cx="563033" cy="563033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PA-椭圆 210"/>
            <p:cNvSpPr/>
            <p:nvPr>
              <p:custDataLst>
                <p:tags r:id="rId34"/>
              </p:custDataLst>
            </p:nvPr>
          </p:nvSpPr>
          <p:spPr>
            <a:xfrm>
              <a:off x="4214681" y="4489578"/>
              <a:ext cx="563033" cy="563033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8" name="PA-文本框 207"/>
            <p:cNvSpPr txBox="1"/>
            <p:nvPr>
              <p:custDataLst>
                <p:tags r:id="rId35"/>
              </p:custDataLst>
            </p:nvPr>
          </p:nvSpPr>
          <p:spPr>
            <a:xfrm>
              <a:off x="4777450" y="4601817"/>
              <a:ext cx="14274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阿里、京东健康</a:t>
              </a:r>
              <a:endParaRPr lang="zh-CN" altLang="en-US" sz="14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8" name="PA-椭圆 237"/>
            <p:cNvSpPr/>
            <p:nvPr>
              <p:custDataLst>
                <p:tags r:id="rId36"/>
              </p:custDataLst>
            </p:nvPr>
          </p:nvSpPr>
          <p:spPr>
            <a:xfrm>
              <a:off x="4239718" y="4514615"/>
              <a:ext cx="512958" cy="51295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09" name="PA-Graphic 208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/>
            <a:stretch>
              <a:fillRect/>
            </a:stretch>
          </p:blipFill>
          <p:spPr>
            <a:xfrm>
              <a:off x="4366380" y="4641277"/>
              <a:ext cx="259635" cy="259635"/>
            </a:xfrm>
            <a:prstGeom prst="rect">
              <a:avLst/>
            </a:prstGeom>
          </p:spPr>
        </p:pic>
      </p:grpSp>
      <p:grpSp>
        <p:nvGrpSpPr>
          <p:cNvPr id="8" name="PA-组合 7"/>
          <p:cNvGrpSpPr/>
          <p:nvPr>
            <p:custDataLst>
              <p:tags r:id="rId40"/>
            </p:custDataLst>
          </p:nvPr>
        </p:nvGrpSpPr>
        <p:grpSpPr>
          <a:xfrm>
            <a:off x="6646881" y="4280164"/>
            <a:ext cx="2233023" cy="1508328"/>
            <a:chOff x="6646881" y="4280164"/>
            <a:chExt cx="2233023" cy="1508328"/>
          </a:xfrm>
        </p:grpSpPr>
        <p:sp>
          <p:nvSpPr>
            <p:cNvPr id="260" name="PA-图形 13"/>
            <p:cNvSpPr/>
            <p:nvPr>
              <p:custDataLst>
                <p:tags r:id="rId41"/>
              </p:custDataLst>
            </p:nvPr>
          </p:nvSpPr>
          <p:spPr>
            <a:xfrm>
              <a:off x="6646881" y="4280164"/>
              <a:ext cx="2233023" cy="1356487"/>
            </a:xfrm>
            <a:custGeom>
              <a:avLst/>
              <a:gdLst>
                <a:gd name="connsiteX0" fmla="*/ 913588 w 2233023"/>
                <a:gd name="connsiteY0" fmla="*/ 153423 h 1356487"/>
                <a:gd name="connsiteX1" fmla="*/ 837746 w 2233023"/>
                <a:gd name="connsiteY1" fmla="*/ 39948 h 1356487"/>
                <a:gd name="connsiteX2" fmla="*/ 761903 w 2233023"/>
                <a:gd name="connsiteY2" fmla="*/ 0 h 1356487"/>
                <a:gd name="connsiteX3" fmla="*/ 91475 w 2233023"/>
                <a:gd name="connsiteY3" fmla="*/ 0 h 1356487"/>
                <a:gd name="connsiteX4" fmla="*/ 0 w 2233023"/>
                <a:gd name="connsiteY4" fmla="*/ 91475 h 1356487"/>
                <a:gd name="connsiteX5" fmla="*/ 0 w 2233023"/>
                <a:gd name="connsiteY5" fmla="*/ 1264434 h 1356487"/>
                <a:gd name="connsiteX6" fmla="*/ 92054 w 2233023"/>
                <a:gd name="connsiteY6" fmla="*/ 1356488 h 1356487"/>
                <a:gd name="connsiteX7" fmla="*/ 2140970 w 2233023"/>
                <a:gd name="connsiteY7" fmla="*/ 1356488 h 1356487"/>
                <a:gd name="connsiteX8" fmla="*/ 2233023 w 2233023"/>
                <a:gd name="connsiteY8" fmla="*/ 1264434 h 1356487"/>
                <a:gd name="connsiteX9" fmla="*/ 2233023 w 2233023"/>
                <a:gd name="connsiteY9" fmla="*/ 287161 h 1356487"/>
                <a:gd name="connsiteX10" fmla="*/ 2140970 w 2233023"/>
                <a:gd name="connsiteY10" fmla="*/ 195107 h 1356487"/>
                <a:gd name="connsiteX11" fmla="*/ 991168 w 2233023"/>
                <a:gd name="connsiteY11" fmla="*/ 195107 h 1356487"/>
                <a:gd name="connsiteX12" fmla="*/ 913588 w 2233023"/>
                <a:gd name="connsiteY12" fmla="*/ 153423 h 13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3023" h="1356487">
                  <a:moveTo>
                    <a:pt x="913588" y="153423"/>
                  </a:moveTo>
                  <a:cubicBezTo>
                    <a:pt x="893904" y="123317"/>
                    <a:pt x="866114" y="81053"/>
                    <a:pt x="837746" y="39948"/>
                  </a:cubicBezTo>
                  <a:cubicBezTo>
                    <a:pt x="820377" y="15053"/>
                    <a:pt x="792008" y="0"/>
                    <a:pt x="761903" y="0"/>
                  </a:cubicBezTo>
                  <a:lnTo>
                    <a:pt x="91475" y="0"/>
                  </a:lnTo>
                  <a:cubicBezTo>
                    <a:pt x="41106" y="0"/>
                    <a:pt x="0" y="41106"/>
                    <a:pt x="0" y="91475"/>
                  </a:cubicBezTo>
                  <a:lnTo>
                    <a:pt x="0" y="1264434"/>
                  </a:lnTo>
                  <a:cubicBezTo>
                    <a:pt x="0" y="1315382"/>
                    <a:pt x="41106" y="1356488"/>
                    <a:pt x="92054" y="1356488"/>
                  </a:cubicBezTo>
                  <a:lnTo>
                    <a:pt x="2140970" y="1356488"/>
                  </a:lnTo>
                  <a:cubicBezTo>
                    <a:pt x="2191918" y="1356488"/>
                    <a:pt x="2233023" y="1315382"/>
                    <a:pt x="2233023" y="1264434"/>
                  </a:cubicBezTo>
                  <a:lnTo>
                    <a:pt x="2233023" y="287161"/>
                  </a:lnTo>
                  <a:cubicBezTo>
                    <a:pt x="2233023" y="236213"/>
                    <a:pt x="2191918" y="195107"/>
                    <a:pt x="2140970" y="195107"/>
                  </a:cubicBezTo>
                  <a:lnTo>
                    <a:pt x="991168" y="195107"/>
                  </a:lnTo>
                  <a:cubicBezTo>
                    <a:pt x="959905" y="195107"/>
                    <a:pt x="930957" y="179476"/>
                    <a:pt x="913588" y="153423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03200" dir="2700000" algn="ctr" rotWithShape="0">
                <a:srgbClr val="C0C7C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1" name="PA-图形 13"/>
            <p:cNvSpPr/>
            <p:nvPr>
              <p:custDataLst>
                <p:tags r:id="rId42"/>
              </p:custDataLst>
            </p:nvPr>
          </p:nvSpPr>
          <p:spPr>
            <a:xfrm>
              <a:off x="6646881" y="4280164"/>
              <a:ext cx="2233023" cy="1356487"/>
            </a:xfrm>
            <a:custGeom>
              <a:avLst/>
              <a:gdLst>
                <a:gd name="connsiteX0" fmla="*/ 913588 w 2233023"/>
                <a:gd name="connsiteY0" fmla="*/ 153423 h 1356487"/>
                <a:gd name="connsiteX1" fmla="*/ 837746 w 2233023"/>
                <a:gd name="connsiteY1" fmla="*/ 39948 h 1356487"/>
                <a:gd name="connsiteX2" fmla="*/ 761903 w 2233023"/>
                <a:gd name="connsiteY2" fmla="*/ 0 h 1356487"/>
                <a:gd name="connsiteX3" fmla="*/ 91475 w 2233023"/>
                <a:gd name="connsiteY3" fmla="*/ 0 h 1356487"/>
                <a:gd name="connsiteX4" fmla="*/ 0 w 2233023"/>
                <a:gd name="connsiteY4" fmla="*/ 91475 h 1356487"/>
                <a:gd name="connsiteX5" fmla="*/ 0 w 2233023"/>
                <a:gd name="connsiteY5" fmla="*/ 1264434 h 1356487"/>
                <a:gd name="connsiteX6" fmla="*/ 92054 w 2233023"/>
                <a:gd name="connsiteY6" fmla="*/ 1356488 h 1356487"/>
                <a:gd name="connsiteX7" fmla="*/ 2140970 w 2233023"/>
                <a:gd name="connsiteY7" fmla="*/ 1356488 h 1356487"/>
                <a:gd name="connsiteX8" fmla="*/ 2233023 w 2233023"/>
                <a:gd name="connsiteY8" fmla="*/ 1264434 h 1356487"/>
                <a:gd name="connsiteX9" fmla="*/ 2233023 w 2233023"/>
                <a:gd name="connsiteY9" fmla="*/ 287161 h 1356487"/>
                <a:gd name="connsiteX10" fmla="*/ 2140970 w 2233023"/>
                <a:gd name="connsiteY10" fmla="*/ 195107 h 1356487"/>
                <a:gd name="connsiteX11" fmla="*/ 991168 w 2233023"/>
                <a:gd name="connsiteY11" fmla="*/ 195107 h 1356487"/>
                <a:gd name="connsiteX12" fmla="*/ 913588 w 2233023"/>
                <a:gd name="connsiteY12" fmla="*/ 153423 h 13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3023" h="1356487">
                  <a:moveTo>
                    <a:pt x="913588" y="153423"/>
                  </a:moveTo>
                  <a:cubicBezTo>
                    <a:pt x="893904" y="123317"/>
                    <a:pt x="866114" y="81053"/>
                    <a:pt x="837746" y="39948"/>
                  </a:cubicBezTo>
                  <a:cubicBezTo>
                    <a:pt x="820377" y="15053"/>
                    <a:pt x="792008" y="0"/>
                    <a:pt x="761903" y="0"/>
                  </a:cubicBezTo>
                  <a:lnTo>
                    <a:pt x="91475" y="0"/>
                  </a:lnTo>
                  <a:cubicBezTo>
                    <a:pt x="41106" y="0"/>
                    <a:pt x="0" y="41106"/>
                    <a:pt x="0" y="91475"/>
                  </a:cubicBezTo>
                  <a:lnTo>
                    <a:pt x="0" y="1264434"/>
                  </a:lnTo>
                  <a:cubicBezTo>
                    <a:pt x="0" y="1315382"/>
                    <a:pt x="41106" y="1356488"/>
                    <a:pt x="92054" y="1356488"/>
                  </a:cubicBezTo>
                  <a:lnTo>
                    <a:pt x="2140970" y="1356488"/>
                  </a:lnTo>
                  <a:cubicBezTo>
                    <a:pt x="2191918" y="1356488"/>
                    <a:pt x="2233023" y="1315382"/>
                    <a:pt x="2233023" y="1264434"/>
                  </a:cubicBezTo>
                  <a:lnTo>
                    <a:pt x="2233023" y="287161"/>
                  </a:lnTo>
                  <a:cubicBezTo>
                    <a:pt x="2233023" y="236213"/>
                    <a:pt x="2191918" y="195107"/>
                    <a:pt x="2140970" y="195107"/>
                  </a:cubicBezTo>
                  <a:lnTo>
                    <a:pt x="991168" y="195107"/>
                  </a:lnTo>
                  <a:cubicBezTo>
                    <a:pt x="959905" y="195107"/>
                    <a:pt x="930957" y="179476"/>
                    <a:pt x="913588" y="153423"/>
                  </a:cubicBezTo>
                  <a:close/>
                </a:path>
              </a:pathLst>
            </a:custGeom>
            <a:solidFill>
              <a:srgbClr val="E2EAF4"/>
            </a:solidFill>
            <a:ln>
              <a:solidFill>
                <a:schemeClr val="accent1"/>
              </a:solidFill>
            </a:ln>
            <a:effectLst>
              <a:outerShdw blurRad="203200" dist="63500" dir="13500000" algn="ct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3" name="PA-文本框 252"/>
            <p:cNvSpPr txBox="1"/>
            <p:nvPr>
              <p:custDataLst>
                <p:tags r:id="rId43"/>
              </p:custDataLst>
            </p:nvPr>
          </p:nvSpPr>
          <p:spPr>
            <a:xfrm>
              <a:off x="7062352" y="5204927"/>
              <a:ext cx="14020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擅长医疗科普</a:t>
              </a:r>
              <a:endParaRPr lang="zh-CN" altLang="en-US" sz="1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/>
              <a:endParaRPr lang="zh-CN" altLang="en-US" sz="160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258" name="PA-椭圆 257"/>
            <p:cNvSpPr/>
            <p:nvPr>
              <p:custDataLst>
                <p:tags r:id="rId44"/>
              </p:custDataLst>
            </p:nvPr>
          </p:nvSpPr>
          <p:spPr>
            <a:xfrm>
              <a:off x="6831452" y="4489578"/>
              <a:ext cx="563033" cy="563033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9" name="PA-椭圆 258"/>
            <p:cNvSpPr/>
            <p:nvPr>
              <p:custDataLst>
                <p:tags r:id="rId45"/>
              </p:custDataLst>
            </p:nvPr>
          </p:nvSpPr>
          <p:spPr>
            <a:xfrm>
              <a:off x="6831452" y="4489578"/>
              <a:ext cx="563033" cy="563033"/>
            </a:xfrm>
            <a:prstGeom prst="ellipse">
              <a:avLst/>
            </a:prstGeom>
            <a:solidFill>
              <a:srgbClr val="E2EAF4"/>
            </a:solidFill>
            <a:ln>
              <a:noFill/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5" name="PA-文本框 254"/>
            <p:cNvSpPr txBox="1"/>
            <p:nvPr>
              <p:custDataLst>
                <p:tags r:id="rId46"/>
              </p:custDataLst>
            </p:nvPr>
          </p:nvSpPr>
          <p:spPr>
            <a:xfrm>
              <a:off x="7528206" y="4601817"/>
              <a:ext cx="7924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丁香园</a:t>
              </a:r>
              <a:endParaRPr lang="zh-CN" altLang="en-US" sz="1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6" name="PA-椭圆 255"/>
            <p:cNvSpPr/>
            <p:nvPr>
              <p:custDataLst>
                <p:tags r:id="rId47"/>
              </p:custDataLst>
            </p:nvPr>
          </p:nvSpPr>
          <p:spPr>
            <a:xfrm>
              <a:off x="6856489" y="4514615"/>
              <a:ext cx="512958" cy="51295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57" name="PA-Graphic 256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/>
            <a:stretch>
              <a:fillRect/>
            </a:stretch>
          </p:blipFill>
          <p:spPr>
            <a:xfrm>
              <a:off x="6983151" y="4641277"/>
              <a:ext cx="259635" cy="259635"/>
            </a:xfrm>
            <a:prstGeom prst="rect">
              <a:avLst/>
            </a:prstGeom>
          </p:spPr>
        </p:pic>
      </p:grpSp>
      <p:sp>
        <p:nvSpPr>
          <p:cNvPr id="271" name="文本框 270"/>
          <p:cNvSpPr txBox="1"/>
          <p:nvPr/>
        </p:nvSpPr>
        <p:spPr>
          <a:xfrm>
            <a:off x="5644676" y="2674347"/>
            <a:ext cx="518125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目前市面上的医护软件侧重于线上问诊，药品电商，西医医疗科普等形式，缺乏对于药品价格和中药的科普。</a:t>
            </a:r>
            <a:endParaRPr lang="zh-CN" altLang="en-US" sz="2400" dirty="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77" name="图片 276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0498216" y="-1909776"/>
            <a:ext cx="3113501" cy="308002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96912" y="663508"/>
            <a:ext cx="4186169" cy="812867"/>
            <a:chOff x="696912" y="663508"/>
            <a:chExt cx="4186169" cy="812867"/>
          </a:xfrm>
        </p:grpSpPr>
        <p:sp>
          <p:nvSpPr>
            <p:cNvPr id="84" name="矩形: 圆角 83"/>
            <p:cNvSpPr/>
            <p:nvPr/>
          </p:nvSpPr>
          <p:spPr>
            <a:xfrm>
              <a:off x="696912" y="1308735"/>
              <a:ext cx="3928745" cy="167640"/>
            </a:xfrm>
            <a:prstGeom prst="roundRect">
              <a:avLst>
                <a:gd name="adj" fmla="val 50000"/>
              </a:avLst>
            </a:prstGeom>
            <a:blipFill>
              <a:blip r:embed="rId50"/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9" name="文本框 278"/>
            <p:cNvSpPr txBox="1"/>
            <p:nvPr/>
          </p:nvSpPr>
          <p:spPr>
            <a:xfrm>
              <a:off x="788601" y="663508"/>
              <a:ext cx="40944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44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  <a:sym typeface="+mn-ea"/>
                </a:rPr>
                <a:t>竞品分析及结论</a:t>
              </a:r>
              <a:endParaRPr lang="zh-CN" altLang="en-US" sz="44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20000" decel="8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27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8" dur="657" accel="50000" fill="hold">
                                          <p:stCondLst>
                                            <p:cond delay="5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9" dur="1317" decel="100000" fill="hold">
                                          <p:stCondLst>
                                            <p:cond delay="118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10" dur="263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9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0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6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7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33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34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40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41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4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43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图片 340"/>
          <p:cNvPicPr>
            <a:picLocks noChangeAspect="1"/>
          </p:cNvPicPr>
          <p:nvPr/>
        </p:nvPicPr>
        <p:blipFill>
          <a:blip r:embed="rId1">
            <a:alphaModFix amt="34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2845" y="513841"/>
            <a:ext cx="3867238" cy="3823453"/>
          </a:xfrm>
          <a:prstGeom prst="rect">
            <a:avLst/>
          </a:prstGeom>
        </p:spPr>
      </p:pic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3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">
            <a:alphaModFix amt="49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11585" y="-2055635"/>
            <a:ext cx="2838380" cy="2806244"/>
          </a:xfrm>
          <a:prstGeom prst="rect">
            <a:avLst/>
          </a:prstGeom>
        </p:spPr>
      </p:pic>
      <p:sp>
        <p:nvSpPr>
          <p:cNvPr id="30" name="矩形: 圆角 29"/>
          <p:cNvSpPr/>
          <p:nvPr/>
        </p:nvSpPr>
        <p:spPr>
          <a:xfrm>
            <a:off x="706583" y="6550025"/>
            <a:ext cx="10778834" cy="74202"/>
          </a:xfrm>
          <a:prstGeom prst="roundRect">
            <a:avLst>
              <a:gd name="adj" fmla="val 50000"/>
            </a:avLst>
          </a:prstGeom>
          <a:solidFill>
            <a:srgbClr val="282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96691" y="492693"/>
            <a:ext cx="2915708" cy="984126"/>
            <a:chOff x="696691" y="492693"/>
            <a:chExt cx="2915708" cy="984126"/>
          </a:xfrm>
        </p:grpSpPr>
        <p:sp>
          <p:nvSpPr>
            <p:cNvPr id="75" name="文本框 74"/>
            <p:cNvSpPr txBox="1"/>
            <p:nvPr/>
          </p:nvSpPr>
          <p:spPr>
            <a:xfrm>
              <a:off x="1301046" y="492693"/>
              <a:ext cx="1706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</a:rPr>
                <a:t>创新点</a:t>
              </a:r>
              <a:endParaRPr lang="zh-CN" altLang="en-US" sz="40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76" name="矩形: 圆角 75"/>
            <p:cNvSpPr/>
            <p:nvPr/>
          </p:nvSpPr>
          <p:spPr>
            <a:xfrm>
              <a:off x="696691" y="1254432"/>
              <a:ext cx="2915708" cy="222387"/>
            </a:xfrm>
            <a:prstGeom prst="roundRect">
              <a:avLst>
                <a:gd name="adj" fmla="val 50000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39" name="图片 338"/>
          <p:cNvPicPr>
            <a:picLocks noChangeAspect="1"/>
          </p:cNvPicPr>
          <p:nvPr/>
        </p:nvPicPr>
        <p:blipFill>
          <a:blip r:embed="rId5">
            <a:alphaModFix amt="5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811856" y="3768189"/>
            <a:ext cx="2872411" cy="2872411"/>
          </a:xfrm>
          <a:prstGeom prst="rect">
            <a:avLst/>
          </a:prstGeom>
        </p:spPr>
      </p:pic>
      <p:sp>
        <p:nvSpPr>
          <p:cNvPr id="342" name="矩形: 圆角 341"/>
          <p:cNvSpPr/>
          <p:nvPr/>
        </p:nvSpPr>
        <p:spPr>
          <a:xfrm>
            <a:off x="903116" y="1695280"/>
            <a:ext cx="5961233" cy="583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93445" y="2160270"/>
            <a:ext cx="7384415" cy="985520"/>
            <a:chOff x="893503" y="2820797"/>
            <a:chExt cx="6101715" cy="985556"/>
          </a:xfrm>
        </p:grpSpPr>
        <p:sp>
          <p:nvSpPr>
            <p:cNvPr id="63" name="矩形: 圆角 62"/>
            <p:cNvSpPr/>
            <p:nvPr/>
          </p:nvSpPr>
          <p:spPr>
            <a:xfrm>
              <a:off x="1649478" y="3239194"/>
              <a:ext cx="5214872" cy="567159"/>
            </a:xfrm>
            <a:prstGeom prst="roundRect">
              <a:avLst>
                <a:gd name="adj" fmla="val 7624"/>
              </a:avLst>
            </a:prstGeom>
            <a:solidFill>
              <a:srgbClr val="E2EAF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图形 13"/>
            <p:cNvSpPr/>
            <p:nvPr/>
          </p:nvSpPr>
          <p:spPr>
            <a:xfrm>
              <a:off x="893503" y="2820797"/>
              <a:ext cx="1385168" cy="811604"/>
            </a:xfrm>
            <a:custGeom>
              <a:avLst/>
              <a:gdLst>
                <a:gd name="connsiteX0" fmla="*/ 913588 w 2233023"/>
                <a:gd name="connsiteY0" fmla="*/ 153423 h 1356487"/>
                <a:gd name="connsiteX1" fmla="*/ 837746 w 2233023"/>
                <a:gd name="connsiteY1" fmla="*/ 39948 h 1356487"/>
                <a:gd name="connsiteX2" fmla="*/ 761903 w 2233023"/>
                <a:gd name="connsiteY2" fmla="*/ 0 h 1356487"/>
                <a:gd name="connsiteX3" fmla="*/ 91475 w 2233023"/>
                <a:gd name="connsiteY3" fmla="*/ 0 h 1356487"/>
                <a:gd name="connsiteX4" fmla="*/ 0 w 2233023"/>
                <a:gd name="connsiteY4" fmla="*/ 91475 h 1356487"/>
                <a:gd name="connsiteX5" fmla="*/ 0 w 2233023"/>
                <a:gd name="connsiteY5" fmla="*/ 1264434 h 1356487"/>
                <a:gd name="connsiteX6" fmla="*/ 92054 w 2233023"/>
                <a:gd name="connsiteY6" fmla="*/ 1356488 h 1356487"/>
                <a:gd name="connsiteX7" fmla="*/ 2140970 w 2233023"/>
                <a:gd name="connsiteY7" fmla="*/ 1356488 h 1356487"/>
                <a:gd name="connsiteX8" fmla="*/ 2233023 w 2233023"/>
                <a:gd name="connsiteY8" fmla="*/ 1264434 h 1356487"/>
                <a:gd name="connsiteX9" fmla="*/ 2233023 w 2233023"/>
                <a:gd name="connsiteY9" fmla="*/ 287161 h 1356487"/>
                <a:gd name="connsiteX10" fmla="*/ 2140970 w 2233023"/>
                <a:gd name="connsiteY10" fmla="*/ 195107 h 1356487"/>
                <a:gd name="connsiteX11" fmla="*/ 991168 w 2233023"/>
                <a:gd name="connsiteY11" fmla="*/ 195107 h 1356487"/>
                <a:gd name="connsiteX12" fmla="*/ 913588 w 2233023"/>
                <a:gd name="connsiteY12" fmla="*/ 153423 h 13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3023" h="1356487">
                  <a:moveTo>
                    <a:pt x="913588" y="153423"/>
                  </a:moveTo>
                  <a:cubicBezTo>
                    <a:pt x="893904" y="123317"/>
                    <a:pt x="866114" y="81053"/>
                    <a:pt x="837746" y="39948"/>
                  </a:cubicBezTo>
                  <a:cubicBezTo>
                    <a:pt x="820377" y="15053"/>
                    <a:pt x="792008" y="0"/>
                    <a:pt x="761903" y="0"/>
                  </a:cubicBezTo>
                  <a:lnTo>
                    <a:pt x="91475" y="0"/>
                  </a:lnTo>
                  <a:cubicBezTo>
                    <a:pt x="41106" y="0"/>
                    <a:pt x="0" y="41106"/>
                    <a:pt x="0" y="91475"/>
                  </a:cubicBezTo>
                  <a:lnTo>
                    <a:pt x="0" y="1264434"/>
                  </a:lnTo>
                  <a:cubicBezTo>
                    <a:pt x="0" y="1315382"/>
                    <a:pt x="41106" y="1356488"/>
                    <a:pt x="92054" y="1356488"/>
                  </a:cubicBezTo>
                  <a:lnTo>
                    <a:pt x="2140970" y="1356488"/>
                  </a:lnTo>
                  <a:cubicBezTo>
                    <a:pt x="2191918" y="1356488"/>
                    <a:pt x="2233023" y="1315382"/>
                    <a:pt x="2233023" y="1264434"/>
                  </a:cubicBezTo>
                  <a:lnTo>
                    <a:pt x="2233023" y="287161"/>
                  </a:lnTo>
                  <a:cubicBezTo>
                    <a:pt x="2233023" y="236213"/>
                    <a:pt x="2191918" y="195107"/>
                    <a:pt x="2140970" y="195107"/>
                  </a:cubicBezTo>
                  <a:lnTo>
                    <a:pt x="991168" y="195107"/>
                  </a:lnTo>
                  <a:cubicBezTo>
                    <a:pt x="959905" y="195107"/>
                    <a:pt x="930957" y="179476"/>
                    <a:pt x="913588" y="153423"/>
                  </a:cubicBezTo>
                  <a:close/>
                </a:path>
              </a:pathLst>
            </a:custGeom>
            <a:solidFill>
              <a:srgbClr val="E2EAF4"/>
            </a:solidFill>
            <a:ln>
              <a:noFill/>
            </a:ln>
            <a:effectLst>
              <a:outerShdw blurRad="203200" dir="2700000" algn="ctr" rotWithShape="0">
                <a:srgbClr val="C0C7C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图形 13"/>
            <p:cNvSpPr/>
            <p:nvPr/>
          </p:nvSpPr>
          <p:spPr>
            <a:xfrm>
              <a:off x="893503" y="2820797"/>
              <a:ext cx="1385168" cy="811604"/>
            </a:xfrm>
            <a:custGeom>
              <a:avLst/>
              <a:gdLst>
                <a:gd name="connsiteX0" fmla="*/ 913588 w 2233023"/>
                <a:gd name="connsiteY0" fmla="*/ 153423 h 1356487"/>
                <a:gd name="connsiteX1" fmla="*/ 837746 w 2233023"/>
                <a:gd name="connsiteY1" fmla="*/ 39948 h 1356487"/>
                <a:gd name="connsiteX2" fmla="*/ 761903 w 2233023"/>
                <a:gd name="connsiteY2" fmla="*/ 0 h 1356487"/>
                <a:gd name="connsiteX3" fmla="*/ 91475 w 2233023"/>
                <a:gd name="connsiteY3" fmla="*/ 0 h 1356487"/>
                <a:gd name="connsiteX4" fmla="*/ 0 w 2233023"/>
                <a:gd name="connsiteY4" fmla="*/ 91475 h 1356487"/>
                <a:gd name="connsiteX5" fmla="*/ 0 w 2233023"/>
                <a:gd name="connsiteY5" fmla="*/ 1264434 h 1356487"/>
                <a:gd name="connsiteX6" fmla="*/ 92054 w 2233023"/>
                <a:gd name="connsiteY6" fmla="*/ 1356488 h 1356487"/>
                <a:gd name="connsiteX7" fmla="*/ 2140970 w 2233023"/>
                <a:gd name="connsiteY7" fmla="*/ 1356488 h 1356487"/>
                <a:gd name="connsiteX8" fmla="*/ 2233023 w 2233023"/>
                <a:gd name="connsiteY8" fmla="*/ 1264434 h 1356487"/>
                <a:gd name="connsiteX9" fmla="*/ 2233023 w 2233023"/>
                <a:gd name="connsiteY9" fmla="*/ 287161 h 1356487"/>
                <a:gd name="connsiteX10" fmla="*/ 2140970 w 2233023"/>
                <a:gd name="connsiteY10" fmla="*/ 195107 h 1356487"/>
                <a:gd name="connsiteX11" fmla="*/ 991168 w 2233023"/>
                <a:gd name="connsiteY11" fmla="*/ 195107 h 1356487"/>
                <a:gd name="connsiteX12" fmla="*/ 913588 w 2233023"/>
                <a:gd name="connsiteY12" fmla="*/ 153423 h 13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3023" h="1356487">
                  <a:moveTo>
                    <a:pt x="913588" y="153423"/>
                  </a:moveTo>
                  <a:cubicBezTo>
                    <a:pt x="893904" y="123317"/>
                    <a:pt x="866114" y="81053"/>
                    <a:pt x="837746" y="39948"/>
                  </a:cubicBezTo>
                  <a:cubicBezTo>
                    <a:pt x="820377" y="15053"/>
                    <a:pt x="792008" y="0"/>
                    <a:pt x="761903" y="0"/>
                  </a:cubicBezTo>
                  <a:lnTo>
                    <a:pt x="91475" y="0"/>
                  </a:lnTo>
                  <a:cubicBezTo>
                    <a:pt x="41106" y="0"/>
                    <a:pt x="0" y="41106"/>
                    <a:pt x="0" y="91475"/>
                  </a:cubicBezTo>
                  <a:lnTo>
                    <a:pt x="0" y="1264434"/>
                  </a:lnTo>
                  <a:cubicBezTo>
                    <a:pt x="0" y="1315382"/>
                    <a:pt x="41106" y="1356488"/>
                    <a:pt x="92054" y="1356488"/>
                  </a:cubicBezTo>
                  <a:lnTo>
                    <a:pt x="2140970" y="1356488"/>
                  </a:lnTo>
                  <a:cubicBezTo>
                    <a:pt x="2191918" y="1356488"/>
                    <a:pt x="2233023" y="1315382"/>
                    <a:pt x="2233023" y="1264434"/>
                  </a:cubicBezTo>
                  <a:lnTo>
                    <a:pt x="2233023" y="287161"/>
                  </a:lnTo>
                  <a:cubicBezTo>
                    <a:pt x="2233023" y="236213"/>
                    <a:pt x="2191918" y="195107"/>
                    <a:pt x="2140970" y="195107"/>
                  </a:cubicBezTo>
                  <a:lnTo>
                    <a:pt x="991168" y="195107"/>
                  </a:lnTo>
                  <a:cubicBezTo>
                    <a:pt x="959905" y="195107"/>
                    <a:pt x="930957" y="179476"/>
                    <a:pt x="913588" y="153423"/>
                  </a:cubicBezTo>
                  <a:close/>
                </a:path>
              </a:pathLst>
            </a:custGeom>
            <a:solidFill>
              <a:srgbClr val="E2EAF4"/>
            </a:solidFill>
            <a:ln>
              <a:solidFill>
                <a:schemeClr val="accent3"/>
              </a:solidFill>
            </a:ln>
            <a:effectLst>
              <a:outerShdw blurRad="203200" dist="63500" dir="13500000" algn="ct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88246" y="3115026"/>
              <a:ext cx="995680" cy="33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药价查询</a:t>
              </a:r>
              <a:endParaRPr lang="zh-CN" altLang="en-US" sz="160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278438" y="3329432"/>
              <a:ext cx="4716780" cy="386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将全国药品价格融为药品管理体系，快速进行比照</a:t>
              </a:r>
              <a:endParaRPr lang="zh-CN" altLang="en-US" sz="1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93445" y="3705225"/>
            <a:ext cx="8686800" cy="985520"/>
            <a:chOff x="893503" y="3997186"/>
            <a:chExt cx="7226935" cy="985556"/>
          </a:xfrm>
        </p:grpSpPr>
        <p:sp>
          <p:nvSpPr>
            <p:cNvPr id="70" name="矩形: 圆角 69"/>
            <p:cNvSpPr/>
            <p:nvPr/>
          </p:nvSpPr>
          <p:spPr>
            <a:xfrm>
              <a:off x="1649478" y="4415583"/>
              <a:ext cx="5214872" cy="567159"/>
            </a:xfrm>
            <a:prstGeom prst="roundRect">
              <a:avLst>
                <a:gd name="adj" fmla="val 7624"/>
              </a:avLst>
            </a:prstGeom>
            <a:solidFill>
              <a:srgbClr val="E2EAF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893503" y="3997186"/>
              <a:ext cx="1385168" cy="811604"/>
              <a:chOff x="1336588" y="4165864"/>
              <a:chExt cx="2233023" cy="1356487"/>
            </a:xfrm>
          </p:grpSpPr>
          <p:sp>
            <p:nvSpPr>
              <p:cNvPr id="86" name="图形 13"/>
              <p:cNvSpPr/>
              <p:nvPr/>
            </p:nvSpPr>
            <p:spPr>
              <a:xfrm>
                <a:off x="1336588" y="4165864"/>
                <a:ext cx="2233023" cy="1356487"/>
              </a:xfrm>
              <a:custGeom>
                <a:avLst/>
                <a:gdLst>
                  <a:gd name="connsiteX0" fmla="*/ 913588 w 2233023"/>
                  <a:gd name="connsiteY0" fmla="*/ 153423 h 1356487"/>
                  <a:gd name="connsiteX1" fmla="*/ 837746 w 2233023"/>
                  <a:gd name="connsiteY1" fmla="*/ 39948 h 1356487"/>
                  <a:gd name="connsiteX2" fmla="*/ 761903 w 2233023"/>
                  <a:gd name="connsiteY2" fmla="*/ 0 h 1356487"/>
                  <a:gd name="connsiteX3" fmla="*/ 91475 w 2233023"/>
                  <a:gd name="connsiteY3" fmla="*/ 0 h 1356487"/>
                  <a:gd name="connsiteX4" fmla="*/ 0 w 2233023"/>
                  <a:gd name="connsiteY4" fmla="*/ 91475 h 1356487"/>
                  <a:gd name="connsiteX5" fmla="*/ 0 w 2233023"/>
                  <a:gd name="connsiteY5" fmla="*/ 1264434 h 1356487"/>
                  <a:gd name="connsiteX6" fmla="*/ 92054 w 2233023"/>
                  <a:gd name="connsiteY6" fmla="*/ 1356488 h 1356487"/>
                  <a:gd name="connsiteX7" fmla="*/ 2140970 w 2233023"/>
                  <a:gd name="connsiteY7" fmla="*/ 1356488 h 1356487"/>
                  <a:gd name="connsiteX8" fmla="*/ 2233023 w 2233023"/>
                  <a:gd name="connsiteY8" fmla="*/ 1264434 h 1356487"/>
                  <a:gd name="connsiteX9" fmla="*/ 2233023 w 2233023"/>
                  <a:gd name="connsiteY9" fmla="*/ 287161 h 1356487"/>
                  <a:gd name="connsiteX10" fmla="*/ 2140970 w 2233023"/>
                  <a:gd name="connsiteY10" fmla="*/ 195107 h 1356487"/>
                  <a:gd name="connsiteX11" fmla="*/ 991168 w 2233023"/>
                  <a:gd name="connsiteY11" fmla="*/ 195107 h 1356487"/>
                  <a:gd name="connsiteX12" fmla="*/ 913588 w 2233023"/>
                  <a:gd name="connsiteY12" fmla="*/ 153423 h 135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3023" h="1356487">
                    <a:moveTo>
                      <a:pt x="913588" y="153423"/>
                    </a:moveTo>
                    <a:cubicBezTo>
                      <a:pt x="893904" y="123317"/>
                      <a:pt x="866114" y="81053"/>
                      <a:pt x="837746" y="39948"/>
                    </a:cubicBezTo>
                    <a:cubicBezTo>
                      <a:pt x="820377" y="15053"/>
                      <a:pt x="792008" y="0"/>
                      <a:pt x="761903" y="0"/>
                    </a:cubicBezTo>
                    <a:lnTo>
                      <a:pt x="91475" y="0"/>
                    </a:lnTo>
                    <a:cubicBezTo>
                      <a:pt x="41106" y="0"/>
                      <a:pt x="0" y="41106"/>
                      <a:pt x="0" y="91475"/>
                    </a:cubicBezTo>
                    <a:lnTo>
                      <a:pt x="0" y="1264434"/>
                    </a:lnTo>
                    <a:cubicBezTo>
                      <a:pt x="0" y="1315382"/>
                      <a:pt x="41106" y="1356488"/>
                      <a:pt x="92054" y="1356488"/>
                    </a:cubicBezTo>
                    <a:lnTo>
                      <a:pt x="2140970" y="1356488"/>
                    </a:lnTo>
                    <a:cubicBezTo>
                      <a:pt x="2191918" y="1356488"/>
                      <a:pt x="2233023" y="1315382"/>
                      <a:pt x="2233023" y="1264434"/>
                    </a:cubicBezTo>
                    <a:lnTo>
                      <a:pt x="2233023" y="287161"/>
                    </a:lnTo>
                    <a:cubicBezTo>
                      <a:pt x="2233023" y="236213"/>
                      <a:pt x="2191918" y="195107"/>
                      <a:pt x="2140970" y="195107"/>
                    </a:cubicBezTo>
                    <a:lnTo>
                      <a:pt x="991168" y="195107"/>
                    </a:lnTo>
                    <a:cubicBezTo>
                      <a:pt x="959905" y="195107"/>
                      <a:pt x="930957" y="179476"/>
                      <a:pt x="913588" y="153423"/>
                    </a:cubicBezTo>
                    <a:close/>
                  </a:path>
                </a:pathLst>
              </a:custGeom>
              <a:solidFill>
                <a:srgbClr val="E2EAF4"/>
              </a:solidFill>
              <a:ln>
                <a:noFill/>
              </a:ln>
              <a:effectLst>
                <a:outerShdw blurRad="203200" dir="2700000" algn="ctr" rotWithShape="0">
                  <a:srgbClr val="C0C7C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图形 13"/>
              <p:cNvSpPr/>
              <p:nvPr/>
            </p:nvSpPr>
            <p:spPr>
              <a:xfrm>
                <a:off x="1336588" y="4165864"/>
                <a:ext cx="2233023" cy="1356487"/>
              </a:xfrm>
              <a:custGeom>
                <a:avLst/>
                <a:gdLst>
                  <a:gd name="connsiteX0" fmla="*/ 913588 w 2233023"/>
                  <a:gd name="connsiteY0" fmla="*/ 153423 h 1356487"/>
                  <a:gd name="connsiteX1" fmla="*/ 837746 w 2233023"/>
                  <a:gd name="connsiteY1" fmla="*/ 39948 h 1356487"/>
                  <a:gd name="connsiteX2" fmla="*/ 761903 w 2233023"/>
                  <a:gd name="connsiteY2" fmla="*/ 0 h 1356487"/>
                  <a:gd name="connsiteX3" fmla="*/ 91475 w 2233023"/>
                  <a:gd name="connsiteY3" fmla="*/ 0 h 1356487"/>
                  <a:gd name="connsiteX4" fmla="*/ 0 w 2233023"/>
                  <a:gd name="connsiteY4" fmla="*/ 91475 h 1356487"/>
                  <a:gd name="connsiteX5" fmla="*/ 0 w 2233023"/>
                  <a:gd name="connsiteY5" fmla="*/ 1264434 h 1356487"/>
                  <a:gd name="connsiteX6" fmla="*/ 92054 w 2233023"/>
                  <a:gd name="connsiteY6" fmla="*/ 1356488 h 1356487"/>
                  <a:gd name="connsiteX7" fmla="*/ 2140970 w 2233023"/>
                  <a:gd name="connsiteY7" fmla="*/ 1356488 h 1356487"/>
                  <a:gd name="connsiteX8" fmla="*/ 2233023 w 2233023"/>
                  <a:gd name="connsiteY8" fmla="*/ 1264434 h 1356487"/>
                  <a:gd name="connsiteX9" fmla="*/ 2233023 w 2233023"/>
                  <a:gd name="connsiteY9" fmla="*/ 287161 h 1356487"/>
                  <a:gd name="connsiteX10" fmla="*/ 2140970 w 2233023"/>
                  <a:gd name="connsiteY10" fmla="*/ 195107 h 1356487"/>
                  <a:gd name="connsiteX11" fmla="*/ 991168 w 2233023"/>
                  <a:gd name="connsiteY11" fmla="*/ 195107 h 1356487"/>
                  <a:gd name="connsiteX12" fmla="*/ 913588 w 2233023"/>
                  <a:gd name="connsiteY12" fmla="*/ 153423 h 135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3023" h="1356487">
                    <a:moveTo>
                      <a:pt x="913588" y="153423"/>
                    </a:moveTo>
                    <a:cubicBezTo>
                      <a:pt x="893904" y="123317"/>
                      <a:pt x="866114" y="81053"/>
                      <a:pt x="837746" y="39948"/>
                    </a:cubicBezTo>
                    <a:cubicBezTo>
                      <a:pt x="820377" y="15053"/>
                      <a:pt x="792008" y="0"/>
                      <a:pt x="761903" y="0"/>
                    </a:cubicBezTo>
                    <a:lnTo>
                      <a:pt x="91475" y="0"/>
                    </a:lnTo>
                    <a:cubicBezTo>
                      <a:pt x="41106" y="0"/>
                      <a:pt x="0" y="41106"/>
                      <a:pt x="0" y="91475"/>
                    </a:cubicBezTo>
                    <a:lnTo>
                      <a:pt x="0" y="1264434"/>
                    </a:lnTo>
                    <a:cubicBezTo>
                      <a:pt x="0" y="1315382"/>
                      <a:pt x="41106" y="1356488"/>
                      <a:pt x="92054" y="1356488"/>
                    </a:cubicBezTo>
                    <a:lnTo>
                      <a:pt x="2140970" y="1356488"/>
                    </a:lnTo>
                    <a:cubicBezTo>
                      <a:pt x="2191918" y="1356488"/>
                      <a:pt x="2233023" y="1315382"/>
                      <a:pt x="2233023" y="1264434"/>
                    </a:cubicBezTo>
                    <a:lnTo>
                      <a:pt x="2233023" y="287161"/>
                    </a:lnTo>
                    <a:cubicBezTo>
                      <a:pt x="2233023" y="236213"/>
                      <a:pt x="2191918" y="195107"/>
                      <a:pt x="2140970" y="195107"/>
                    </a:cubicBezTo>
                    <a:lnTo>
                      <a:pt x="991168" y="195107"/>
                    </a:lnTo>
                    <a:cubicBezTo>
                      <a:pt x="959905" y="195107"/>
                      <a:pt x="930957" y="179476"/>
                      <a:pt x="913588" y="153423"/>
                    </a:cubicBezTo>
                    <a:close/>
                  </a:path>
                </a:pathLst>
              </a:custGeom>
              <a:solidFill>
                <a:srgbClr val="E2EAF4"/>
              </a:solidFill>
              <a:ln>
                <a:solidFill>
                  <a:schemeClr val="accent1"/>
                </a:solidFill>
              </a:ln>
              <a:effectLst>
                <a:outerShdw blurRad="203200" dist="63500" dir="13500000" algn="ct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1088246" y="4291852"/>
              <a:ext cx="995680" cy="33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accent6"/>
                  </a:solidFill>
                  <a:latin typeface="+mj-ea"/>
                  <a:ea typeface="+mj-ea"/>
                </a:rPr>
                <a:t>扫码支持</a:t>
              </a:r>
              <a:endParaRPr lang="zh-CN" altLang="en-US" sz="160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400993" y="4475976"/>
              <a:ext cx="5719445" cy="386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通过二维码，扫码了解药品知识，或医学知识</a:t>
              </a:r>
              <a:endParaRPr lang="zh-CN" altLang="en-US" sz="1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893445" y="5173345"/>
            <a:ext cx="7176770" cy="985520"/>
            <a:chOff x="893503" y="5173576"/>
            <a:chExt cx="5970847" cy="985556"/>
          </a:xfrm>
        </p:grpSpPr>
        <p:sp>
          <p:nvSpPr>
            <p:cNvPr id="90" name="矩形: 圆角 89"/>
            <p:cNvSpPr/>
            <p:nvPr/>
          </p:nvSpPr>
          <p:spPr>
            <a:xfrm>
              <a:off x="1649478" y="5591973"/>
              <a:ext cx="5214872" cy="567159"/>
            </a:xfrm>
            <a:prstGeom prst="roundRect">
              <a:avLst>
                <a:gd name="adj" fmla="val 7624"/>
              </a:avLst>
            </a:prstGeom>
            <a:solidFill>
              <a:srgbClr val="E2EAF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893503" y="5173576"/>
              <a:ext cx="1385168" cy="811604"/>
              <a:chOff x="1336588" y="4165864"/>
              <a:chExt cx="2233023" cy="1356487"/>
            </a:xfrm>
          </p:grpSpPr>
          <p:sp>
            <p:nvSpPr>
              <p:cNvPr id="94" name="图形 13"/>
              <p:cNvSpPr/>
              <p:nvPr/>
            </p:nvSpPr>
            <p:spPr>
              <a:xfrm>
                <a:off x="1336588" y="4165864"/>
                <a:ext cx="2233023" cy="1356487"/>
              </a:xfrm>
              <a:custGeom>
                <a:avLst/>
                <a:gdLst>
                  <a:gd name="connsiteX0" fmla="*/ 913588 w 2233023"/>
                  <a:gd name="connsiteY0" fmla="*/ 153423 h 1356487"/>
                  <a:gd name="connsiteX1" fmla="*/ 837746 w 2233023"/>
                  <a:gd name="connsiteY1" fmla="*/ 39948 h 1356487"/>
                  <a:gd name="connsiteX2" fmla="*/ 761903 w 2233023"/>
                  <a:gd name="connsiteY2" fmla="*/ 0 h 1356487"/>
                  <a:gd name="connsiteX3" fmla="*/ 91475 w 2233023"/>
                  <a:gd name="connsiteY3" fmla="*/ 0 h 1356487"/>
                  <a:gd name="connsiteX4" fmla="*/ 0 w 2233023"/>
                  <a:gd name="connsiteY4" fmla="*/ 91475 h 1356487"/>
                  <a:gd name="connsiteX5" fmla="*/ 0 w 2233023"/>
                  <a:gd name="connsiteY5" fmla="*/ 1264434 h 1356487"/>
                  <a:gd name="connsiteX6" fmla="*/ 92054 w 2233023"/>
                  <a:gd name="connsiteY6" fmla="*/ 1356488 h 1356487"/>
                  <a:gd name="connsiteX7" fmla="*/ 2140970 w 2233023"/>
                  <a:gd name="connsiteY7" fmla="*/ 1356488 h 1356487"/>
                  <a:gd name="connsiteX8" fmla="*/ 2233023 w 2233023"/>
                  <a:gd name="connsiteY8" fmla="*/ 1264434 h 1356487"/>
                  <a:gd name="connsiteX9" fmla="*/ 2233023 w 2233023"/>
                  <a:gd name="connsiteY9" fmla="*/ 287161 h 1356487"/>
                  <a:gd name="connsiteX10" fmla="*/ 2140970 w 2233023"/>
                  <a:gd name="connsiteY10" fmla="*/ 195107 h 1356487"/>
                  <a:gd name="connsiteX11" fmla="*/ 991168 w 2233023"/>
                  <a:gd name="connsiteY11" fmla="*/ 195107 h 1356487"/>
                  <a:gd name="connsiteX12" fmla="*/ 913588 w 2233023"/>
                  <a:gd name="connsiteY12" fmla="*/ 153423 h 135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3023" h="1356487">
                    <a:moveTo>
                      <a:pt x="913588" y="153423"/>
                    </a:moveTo>
                    <a:cubicBezTo>
                      <a:pt x="893904" y="123317"/>
                      <a:pt x="866114" y="81053"/>
                      <a:pt x="837746" y="39948"/>
                    </a:cubicBezTo>
                    <a:cubicBezTo>
                      <a:pt x="820377" y="15053"/>
                      <a:pt x="792008" y="0"/>
                      <a:pt x="761903" y="0"/>
                    </a:cubicBezTo>
                    <a:lnTo>
                      <a:pt x="91475" y="0"/>
                    </a:lnTo>
                    <a:cubicBezTo>
                      <a:pt x="41106" y="0"/>
                      <a:pt x="0" y="41106"/>
                      <a:pt x="0" y="91475"/>
                    </a:cubicBezTo>
                    <a:lnTo>
                      <a:pt x="0" y="1264434"/>
                    </a:lnTo>
                    <a:cubicBezTo>
                      <a:pt x="0" y="1315382"/>
                      <a:pt x="41106" y="1356488"/>
                      <a:pt x="92054" y="1356488"/>
                    </a:cubicBezTo>
                    <a:lnTo>
                      <a:pt x="2140970" y="1356488"/>
                    </a:lnTo>
                    <a:cubicBezTo>
                      <a:pt x="2191918" y="1356488"/>
                      <a:pt x="2233023" y="1315382"/>
                      <a:pt x="2233023" y="1264434"/>
                    </a:cubicBezTo>
                    <a:lnTo>
                      <a:pt x="2233023" y="287161"/>
                    </a:lnTo>
                    <a:cubicBezTo>
                      <a:pt x="2233023" y="236213"/>
                      <a:pt x="2191918" y="195107"/>
                      <a:pt x="2140970" y="195107"/>
                    </a:cubicBezTo>
                    <a:lnTo>
                      <a:pt x="991168" y="195107"/>
                    </a:lnTo>
                    <a:cubicBezTo>
                      <a:pt x="959905" y="195107"/>
                      <a:pt x="930957" y="179476"/>
                      <a:pt x="913588" y="153423"/>
                    </a:cubicBezTo>
                    <a:close/>
                  </a:path>
                </a:pathLst>
              </a:custGeom>
              <a:solidFill>
                <a:srgbClr val="E2EAF4"/>
              </a:solidFill>
              <a:ln>
                <a:noFill/>
              </a:ln>
              <a:effectLst>
                <a:outerShdw blurRad="203200" dir="2700000" algn="ctr" rotWithShape="0">
                  <a:srgbClr val="C0C7C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图形 13"/>
              <p:cNvSpPr/>
              <p:nvPr/>
            </p:nvSpPr>
            <p:spPr>
              <a:xfrm>
                <a:off x="1336588" y="4165864"/>
                <a:ext cx="2233023" cy="1356487"/>
              </a:xfrm>
              <a:custGeom>
                <a:avLst/>
                <a:gdLst>
                  <a:gd name="connsiteX0" fmla="*/ 913588 w 2233023"/>
                  <a:gd name="connsiteY0" fmla="*/ 153423 h 1356487"/>
                  <a:gd name="connsiteX1" fmla="*/ 837746 w 2233023"/>
                  <a:gd name="connsiteY1" fmla="*/ 39948 h 1356487"/>
                  <a:gd name="connsiteX2" fmla="*/ 761903 w 2233023"/>
                  <a:gd name="connsiteY2" fmla="*/ 0 h 1356487"/>
                  <a:gd name="connsiteX3" fmla="*/ 91475 w 2233023"/>
                  <a:gd name="connsiteY3" fmla="*/ 0 h 1356487"/>
                  <a:gd name="connsiteX4" fmla="*/ 0 w 2233023"/>
                  <a:gd name="connsiteY4" fmla="*/ 91475 h 1356487"/>
                  <a:gd name="connsiteX5" fmla="*/ 0 w 2233023"/>
                  <a:gd name="connsiteY5" fmla="*/ 1264434 h 1356487"/>
                  <a:gd name="connsiteX6" fmla="*/ 92054 w 2233023"/>
                  <a:gd name="connsiteY6" fmla="*/ 1356488 h 1356487"/>
                  <a:gd name="connsiteX7" fmla="*/ 2140970 w 2233023"/>
                  <a:gd name="connsiteY7" fmla="*/ 1356488 h 1356487"/>
                  <a:gd name="connsiteX8" fmla="*/ 2233023 w 2233023"/>
                  <a:gd name="connsiteY8" fmla="*/ 1264434 h 1356487"/>
                  <a:gd name="connsiteX9" fmla="*/ 2233023 w 2233023"/>
                  <a:gd name="connsiteY9" fmla="*/ 287161 h 1356487"/>
                  <a:gd name="connsiteX10" fmla="*/ 2140970 w 2233023"/>
                  <a:gd name="connsiteY10" fmla="*/ 195107 h 1356487"/>
                  <a:gd name="connsiteX11" fmla="*/ 991168 w 2233023"/>
                  <a:gd name="connsiteY11" fmla="*/ 195107 h 1356487"/>
                  <a:gd name="connsiteX12" fmla="*/ 913588 w 2233023"/>
                  <a:gd name="connsiteY12" fmla="*/ 153423 h 135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3023" h="1356487">
                    <a:moveTo>
                      <a:pt x="913588" y="153423"/>
                    </a:moveTo>
                    <a:cubicBezTo>
                      <a:pt x="893904" y="123317"/>
                      <a:pt x="866114" y="81053"/>
                      <a:pt x="837746" y="39948"/>
                    </a:cubicBezTo>
                    <a:cubicBezTo>
                      <a:pt x="820377" y="15053"/>
                      <a:pt x="792008" y="0"/>
                      <a:pt x="761903" y="0"/>
                    </a:cubicBezTo>
                    <a:lnTo>
                      <a:pt x="91475" y="0"/>
                    </a:lnTo>
                    <a:cubicBezTo>
                      <a:pt x="41106" y="0"/>
                      <a:pt x="0" y="41106"/>
                      <a:pt x="0" y="91475"/>
                    </a:cubicBezTo>
                    <a:lnTo>
                      <a:pt x="0" y="1264434"/>
                    </a:lnTo>
                    <a:cubicBezTo>
                      <a:pt x="0" y="1315382"/>
                      <a:pt x="41106" y="1356488"/>
                      <a:pt x="92054" y="1356488"/>
                    </a:cubicBezTo>
                    <a:lnTo>
                      <a:pt x="2140970" y="1356488"/>
                    </a:lnTo>
                    <a:cubicBezTo>
                      <a:pt x="2191918" y="1356488"/>
                      <a:pt x="2233023" y="1315382"/>
                      <a:pt x="2233023" y="1264434"/>
                    </a:cubicBezTo>
                    <a:lnTo>
                      <a:pt x="2233023" y="287161"/>
                    </a:lnTo>
                    <a:cubicBezTo>
                      <a:pt x="2233023" y="236213"/>
                      <a:pt x="2191918" y="195107"/>
                      <a:pt x="2140970" y="195107"/>
                    </a:cubicBezTo>
                    <a:lnTo>
                      <a:pt x="991168" y="195107"/>
                    </a:lnTo>
                    <a:cubicBezTo>
                      <a:pt x="959905" y="195107"/>
                      <a:pt x="930957" y="179476"/>
                      <a:pt x="913588" y="153423"/>
                    </a:cubicBezTo>
                    <a:close/>
                  </a:path>
                </a:pathLst>
              </a:custGeom>
              <a:solidFill>
                <a:srgbClr val="E2EAF4"/>
              </a:solidFill>
              <a:ln>
                <a:solidFill>
                  <a:schemeClr val="accent3"/>
                </a:solidFill>
              </a:ln>
              <a:effectLst>
                <a:outerShdw blurRad="203200" dist="63500" dir="13500000" algn="ct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2" name="文本框 91"/>
            <p:cNvSpPr txBox="1"/>
            <p:nvPr/>
          </p:nvSpPr>
          <p:spPr>
            <a:xfrm>
              <a:off x="1088246" y="5468678"/>
              <a:ext cx="995680" cy="33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accent6"/>
                  </a:solidFill>
                  <a:latin typeface="+mj-ea"/>
                  <a:ea typeface="+mj-ea"/>
                </a:rPr>
                <a:t>中药推送</a:t>
              </a:r>
              <a:endParaRPr lang="zh-CN" altLang="en-US" sz="160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400926" y="5652094"/>
              <a:ext cx="4303761" cy="42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包含有关中药知识推送介绍</a:t>
              </a:r>
              <a:endParaRPr lang="zh-CN" altLang="en-US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895" y="1078865"/>
            <a:ext cx="2895600" cy="519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1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 rot="21273734" flipH="1">
            <a:off x="-950052" y="6169559"/>
            <a:ext cx="14335689" cy="6858000"/>
          </a:xfrm>
          <a:prstGeom prst="roundRect">
            <a:avLst>
              <a:gd name="adj" fmla="val 191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: 圆角 201"/>
          <p:cNvSpPr/>
          <p:nvPr/>
        </p:nvSpPr>
        <p:spPr>
          <a:xfrm>
            <a:off x="-1306974" y="883692"/>
            <a:ext cx="9506380" cy="4111820"/>
          </a:xfrm>
          <a:prstGeom prst="roundRect">
            <a:avLst>
              <a:gd name="adj" fmla="val 5249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矩形: 圆角 202"/>
          <p:cNvSpPr/>
          <p:nvPr/>
        </p:nvSpPr>
        <p:spPr>
          <a:xfrm>
            <a:off x="-1306974" y="883692"/>
            <a:ext cx="9506380" cy="4111820"/>
          </a:xfrm>
          <a:prstGeom prst="roundRect">
            <a:avLst>
              <a:gd name="adj" fmla="val 5249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1" name="矩形: 圆角 200"/>
          <p:cNvSpPr/>
          <p:nvPr/>
        </p:nvSpPr>
        <p:spPr>
          <a:xfrm>
            <a:off x="-849938" y="1368990"/>
            <a:ext cx="8592308" cy="3141226"/>
          </a:xfrm>
          <a:prstGeom prst="roundRect">
            <a:avLst>
              <a:gd name="adj" fmla="val 5249"/>
            </a:avLst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90500" dist="190500" dir="13500000">
              <a:srgbClr val="29486D">
                <a:alpha val="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图形 5"/>
          <p:cNvSpPr/>
          <p:nvPr/>
        </p:nvSpPr>
        <p:spPr>
          <a:xfrm flipH="1">
            <a:off x="7941040" y="1464733"/>
            <a:ext cx="3951376" cy="5266267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solidFill>
            <a:srgbClr val="E2EAF4"/>
          </a:solidFill>
          <a:ln w="10355" cap="flat"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E2EAF4"/>
              </a:solidFill>
            </a:endParaRPr>
          </a:p>
        </p:txBody>
      </p:sp>
      <p:sp>
        <p:nvSpPr>
          <p:cNvPr id="205" name="矩形: 圆角 204"/>
          <p:cNvSpPr/>
          <p:nvPr/>
        </p:nvSpPr>
        <p:spPr>
          <a:xfrm>
            <a:off x="8391696" y="2787437"/>
            <a:ext cx="3050064" cy="1579663"/>
          </a:xfrm>
          <a:prstGeom prst="roundRect">
            <a:avLst>
              <a:gd name="adj" fmla="val 7377"/>
            </a:avLst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27000" dist="1270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1" name="图片 18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0605" y="-2658338"/>
            <a:ext cx="4888706" cy="4888706"/>
          </a:xfrm>
          <a:prstGeom prst="rect">
            <a:avLst/>
          </a:prstGeom>
        </p:spPr>
      </p:pic>
      <p:pic>
        <p:nvPicPr>
          <p:cNvPr id="167" name="图片 166"/>
          <p:cNvPicPr>
            <a:picLocks noChangeAspect="1"/>
          </p:cNvPicPr>
          <p:nvPr/>
        </p:nvPicPr>
        <p:blipFill>
          <a:blip r:embed="rId8">
            <a:alphaModFix amt="49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435931" y="3178695"/>
            <a:ext cx="3678885" cy="3637233"/>
          </a:xfrm>
          <a:prstGeom prst="rect">
            <a:avLst/>
          </a:prstGeom>
        </p:spPr>
      </p:pic>
      <p:sp>
        <p:nvSpPr>
          <p:cNvPr id="247" name="文本框 246"/>
          <p:cNvSpPr txBox="1"/>
          <p:nvPr/>
        </p:nvSpPr>
        <p:spPr>
          <a:xfrm flipH="1">
            <a:off x="856105" y="2966450"/>
            <a:ext cx="702885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>
                  <a:gsLst>
                    <a:gs pos="1000">
                      <a:srgbClr val="6F7F92"/>
                    </a:gs>
                    <a:gs pos="100000">
                      <a:srgbClr val="415368"/>
                    </a:gs>
                  </a:gsLst>
                  <a:lin ang="2700000" scaled="0"/>
                </a:gradFill>
                <a:latin typeface="Arial Black" panose="020B0A04020102020204" charset="0"/>
                <a:cs typeface="Arial Black" panose="020B0A04020102020204" charset="0"/>
              </a:rPr>
              <a:t>THANKS YOU</a:t>
            </a:r>
            <a:endParaRPr lang="zh-CN" altLang="en-US" sz="5400" dirty="0">
              <a:gradFill>
                <a:gsLst>
                  <a:gs pos="1000">
                    <a:srgbClr val="6F7F92"/>
                  </a:gs>
                  <a:gs pos="100000">
                    <a:srgbClr val="415368"/>
                  </a:gs>
                </a:gsLst>
                <a:lin ang="2700000" scaled="0"/>
              </a:gradFill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16" name="PA-组合 15"/>
          <p:cNvGrpSpPr/>
          <p:nvPr>
            <p:custDataLst>
              <p:tags r:id="rId10"/>
            </p:custDataLst>
          </p:nvPr>
        </p:nvGrpSpPr>
        <p:grpSpPr>
          <a:xfrm>
            <a:off x="910449" y="1694151"/>
            <a:ext cx="1441545" cy="1264466"/>
            <a:chOff x="14740750" y="-3179669"/>
            <a:chExt cx="1441545" cy="1264466"/>
          </a:xfrm>
        </p:grpSpPr>
        <p:sp>
          <p:nvSpPr>
            <p:cNvPr id="249" name="PA-文本框 248"/>
            <p:cNvSpPr txBox="1"/>
            <p:nvPr>
              <p:custDataLst>
                <p:tags r:id="rId11"/>
              </p:custDataLst>
            </p:nvPr>
          </p:nvSpPr>
          <p:spPr>
            <a:xfrm>
              <a:off x="14902217" y="-3063334"/>
              <a:ext cx="111861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0000"/>
                      </a:schemeClr>
                    </a:outerShdw>
                  </a:effectLst>
                  <a:latin typeface="汉仪雅酷黑简" panose="00020600040101010101" charset="-122"/>
                  <a:ea typeface="汉仪雅酷黑简" panose="00020600040101010101" charset="-122"/>
                </a:rPr>
                <a:t>感</a:t>
              </a:r>
              <a:endParaRPr lang="zh-CN" altLang="en-US" sz="6600" dirty="0">
                <a:gradFill>
                  <a:gsLst>
                    <a:gs pos="100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>
                  <a:outerShdw blurRad="114300" dist="76200" dir="2700000" algn="tl" rotWithShape="0">
                    <a:schemeClr val="accent4">
                      <a:lumMod val="50000"/>
                      <a:alpha val="20000"/>
                    </a:scheme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14740750" y="-3179669"/>
              <a:ext cx="1441545" cy="1264466"/>
              <a:chOff x="456899" y="974379"/>
              <a:chExt cx="1441545" cy="1264466"/>
            </a:xfrm>
          </p:grpSpPr>
          <p:sp>
            <p:nvSpPr>
              <p:cNvPr id="251" name="PA-圆角矩形 2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513426" y="1019470"/>
                <a:ext cx="1331737" cy="1174284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grpSp>
            <p:nvGrpSpPr>
              <p:cNvPr id="252" name="组合 251"/>
              <p:cNvGrpSpPr/>
              <p:nvPr/>
            </p:nvGrpSpPr>
            <p:grpSpPr>
              <a:xfrm>
                <a:off x="456899" y="974379"/>
                <a:ext cx="1441545" cy="1264466"/>
                <a:chOff x="456899" y="974379"/>
                <a:chExt cx="1441545" cy="1264466"/>
              </a:xfrm>
            </p:grpSpPr>
            <p:grpSp>
              <p:nvGrpSpPr>
                <p:cNvPr id="253" name="组合 252"/>
                <p:cNvGrpSpPr/>
                <p:nvPr/>
              </p:nvGrpSpPr>
              <p:grpSpPr>
                <a:xfrm>
                  <a:off x="456899" y="974379"/>
                  <a:ext cx="1441545" cy="110151"/>
                  <a:chOff x="456899" y="974379"/>
                  <a:chExt cx="1441545" cy="110151"/>
                </a:xfrm>
              </p:grpSpPr>
              <p:sp>
                <p:nvSpPr>
                  <p:cNvPr id="257" name="PA-椭圆 256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456899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58" name="PA-椭圆 257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1788293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254" name="组合 253"/>
                <p:cNvGrpSpPr/>
                <p:nvPr/>
              </p:nvGrpSpPr>
              <p:grpSpPr>
                <a:xfrm>
                  <a:off x="456899" y="2128694"/>
                  <a:ext cx="1441545" cy="110151"/>
                  <a:chOff x="456899" y="974379"/>
                  <a:chExt cx="1441545" cy="110151"/>
                </a:xfrm>
              </p:grpSpPr>
              <p:sp>
                <p:nvSpPr>
                  <p:cNvPr id="255" name="PA-椭圆 254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456899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56" name="PA-椭圆 255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1788293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</p:grpSp>
      <p:grpSp>
        <p:nvGrpSpPr>
          <p:cNvPr id="277" name="PA-组合 276"/>
          <p:cNvGrpSpPr/>
          <p:nvPr>
            <p:custDataLst>
              <p:tags r:id="rId17"/>
            </p:custDataLst>
          </p:nvPr>
        </p:nvGrpSpPr>
        <p:grpSpPr>
          <a:xfrm>
            <a:off x="2539928" y="1694151"/>
            <a:ext cx="1441545" cy="1264466"/>
            <a:chOff x="14740750" y="-3179669"/>
            <a:chExt cx="1441545" cy="1264466"/>
          </a:xfrm>
        </p:grpSpPr>
        <p:sp>
          <p:nvSpPr>
            <p:cNvPr id="278" name="PA-文本框 277"/>
            <p:cNvSpPr txBox="1"/>
            <p:nvPr>
              <p:custDataLst>
                <p:tags r:id="rId18"/>
              </p:custDataLst>
            </p:nvPr>
          </p:nvSpPr>
          <p:spPr>
            <a:xfrm>
              <a:off x="14902217" y="-3063334"/>
              <a:ext cx="111861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0000"/>
                      </a:schemeClr>
                    </a:outerShdw>
                  </a:effectLst>
                  <a:latin typeface="汉仪雅酷黑简" panose="00020600040101010101" charset="-122"/>
                  <a:ea typeface="汉仪雅酷黑简" panose="00020600040101010101" charset="-122"/>
                </a:rPr>
                <a:t>谢</a:t>
              </a:r>
              <a:endParaRPr lang="zh-CN" altLang="en-US" sz="6600">
                <a:gradFill>
                  <a:gsLst>
                    <a:gs pos="100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>
                  <a:outerShdw blurRad="114300" dist="76200" dir="2700000" algn="tl" rotWithShape="0">
                    <a:schemeClr val="accent4">
                      <a:lumMod val="50000"/>
                      <a:alpha val="20000"/>
                    </a:scheme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grpSp>
          <p:nvGrpSpPr>
            <p:cNvPr id="279" name="组合 278"/>
            <p:cNvGrpSpPr/>
            <p:nvPr/>
          </p:nvGrpSpPr>
          <p:grpSpPr>
            <a:xfrm>
              <a:off x="14740750" y="-3179669"/>
              <a:ext cx="1441545" cy="1264466"/>
              <a:chOff x="456899" y="974379"/>
              <a:chExt cx="1441545" cy="1264466"/>
            </a:xfrm>
          </p:grpSpPr>
          <p:sp>
            <p:nvSpPr>
              <p:cNvPr id="280" name="PA-圆角矩形 279"/>
              <p:cNvSpPr/>
              <p:nvPr>
                <p:custDataLst>
                  <p:tags r:id="rId19"/>
                </p:custDataLst>
              </p:nvPr>
            </p:nvSpPr>
            <p:spPr>
              <a:xfrm>
                <a:off x="513426" y="1019470"/>
                <a:ext cx="1331737" cy="1174284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grpSp>
            <p:nvGrpSpPr>
              <p:cNvPr id="281" name="组合 280"/>
              <p:cNvGrpSpPr/>
              <p:nvPr/>
            </p:nvGrpSpPr>
            <p:grpSpPr>
              <a:xfrm>
                <a:off x="456899" y="974379"/>
                <a:ext cx="1441545" cy="1264466"/>
                <a:chOff x="456899" y="974379"/>
                <a:chExt cx="1441545" cy="1264466"/>
              </a:xfrm>
            </p:grpSpPr>
            <p:grpSp>
              <p:nvGrpSpPr>
                <p:cNvPr id="282" name="组合 281"/>
                <p:cNvGrpSpPr/>
                <p:nvPr/>
              </p:nvGrpSpPr>
              <p:grpSpPr>
                <a:xfrm>
                  <a:off x="456899" y="974379"/>
                  <a:ext cx="1441545" cy="110151"/>
                  <a:chOff x="456899" y="974379"/>
                  <a:chExt cx="1441545" cy="110151"/>
                </a:xfrm>
              </p:grpSpPr>
              <p:sp>
                <p:nvSpPr>
                  <p:cNvPr id="287" name="PA-椭圆 286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456899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88" name="PA-椭圆 287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1788293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284" name="组合 283"/>
                <p:cNvGrpSpPr/>
                <p:nvPr/>
              </p:nvGrpSpPr>
              <p:grpSpPr>
                <a:xfrm>
                  <a:off x="456899" y="2128694"/>
                  <a:ext cx="1441545" cy="110151"/>
                  <a:chOff x="456899" y="974379"/>
                  <a:chExt cx="1441545" cy="110151"/>
                </a:xfrm>
              </p:grpSpPr>
              <p:sp>
                <p:nvSpPr>
                  <p:cNvPr id="285" name="PA-椭圆 284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456899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86" name="PA-椭圆 285"/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1788293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</p:grpSp>
      <p:grpSp>
        <p:nvGrpSpPr>
          <p:cNvPr id="95" name="PA-组合 94"/>
          <p:cNvGrpSpPr/>
          <p:nvPr>
            <p:custDataLst>
              <p:tags r:id="rId24"/>
            </p:custDataLst>
          </p:nvPr>
        </p:nvGrpSpPr>
        <p:grpSpPr>
          <a:xfrm>
            <a:off x="4132035" y="1694151"/>
            <a:ext cx="1441545" cy="1264466"/>
            <a:chOff x="14740750" y="-3179669"/>
            <a:chExt cx="1441545" cy="1264466"/>
          </a:xfrm>
        </p:grpSpPr>
        <p:sp>
          <p:nvSpPr>
            <p:cNvPr id="116" name="PA-文本框 115"/>
            <p:cNvSpPr txBox="1"/>
            <p:nvPr>
              <p:custDataLst>
                <p:tags r:id="rId25"/>
              </p:custDataLst>
            </p:nvPr>
          </p:nvSpPr>
          <p:spPr>
            <a:xfrm>
              <a:off x="14902217" y="-3063334"/>
              <a:ext cx="111861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0000"/>
                      </a:schemeClr>
                    </a:outerShdw>
                  </a:effectLst>
                  <a:latin typeface="汉仪雅酷黑简" panose="00020600040101010101" charset="-122"/>
                  <a:ea typeface="汉仪雅酷黑简" panose="00020600040101010101" charset="-122"/>
                </a:rPr>
                <a:t>观</a:t>
              </a:r>
              <a:endParaRPr lang="zh-CN" altLang="en-US" sz="6600" dirty="0">
                <a:gradFill>
                  <a:gsLst>
                    <a:gs pos="100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>
                  <a:outerShdw blurRad="114300" dist="76200" dir="2700000" algn="tl" rotWithShape="0">
                    <a:schemeClr val="accent4">
                      <a:lumMod val="50000"/>
                      <a:alpha val="20000"/>
                    </a:scheme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14740750" y="-3179669"/>
              <a:ext cx="1441545" cy="1264466"/>
              <a:chOff x="456899" y="974379"/>
              <a:chExt cx="1441545" cy="1264466"/>
            </a:xfrm>
          </p:grpSpPr>
          <p:sp>
            <p:nvSpPr>
              <p:cNvPr id="118" name="PA-圆角矩形 117"/>
              <p:cNvSpPr/>
              <p:nvPr>
                <p:custDataLst>
                  <p:tags r:id="rId26"/>
                </p:custDataLst>
              </p:nvPr>
            </p:nvSpPr>
            <p:spPr>
              <a:xfrm>
                <a:off x="513426" y="1019470"/>
                <a:ext cx="1331737" cy="1174284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grpSp>
            <p:nvGrpSpPr>
              <p:cNvPr id="119" name="组合 118"/>
              <p:cNvGrpSpPr/>
              <p:nvPr/>
            </p:nvGrpSpPr>
            <p:grpSpPr>
              <a:xfrm>
                <a:off x="456899" y="974379"/>
                <a:ext cx="1441545" cy="1264466"/>
                <a:chOff x="456899" y="974379"/>
                <a:chExt cx="1441545" cy="1264466"/>
              </a:xfrm>
            </p:grpSpPr>
            <p:grpSp>
              <p:nvGrpSpPr>
                <p:cNvPr id="120" name="组合 119"/>
                <p:cNvGrpSpPr/>
                <p:nvPr/>
              </p:nvGrpSpPr>
              <p:grpSpPr>
                <a:xfrm>
                  <a:off x="456899" y="974379"/>
                  <a:ext cx="1441545" cy="110151"/>
                  <a:chOff x="456899" y="974379"/>
                  <a:chExt cx="1441545" cy="110151"/>
                </a:xfrm>
              </p:grpSpPr>
              <p:sp>
                <p:nvSpPr>
                  <p:cNvPr id="124" name="PA-椭圆 123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456899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25" name="PA-椭圆 124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1788293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121" name="组合 120"/>
                <p:cNvGrpSpPr/>
                <p:nvPr/>
              </p:nvGrpSpPr>
              <p:grpSpPr>
                <a:xfrm>
                  <a:off x="456899" y="2128694"/>
                  <a:ext cx="1441545" cy="110151"/>
                  <a:chOff x="456899" y="974379"/>
                  <a:chExt cx="1441545" cy="110151"/>
                </a:xfrm>
              </p:grpSpPr>
              <p:sp>
                <p:nvSpPr>
                  <p:cNvPr id="122" name="PA-椭圆 121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456899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23" name="PA-椭圆 122"/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1788293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</p:grpSp>
      <p:grpSp>
        <p:nvGrpSpPr>
          <p:cNvPr id="96" name="PA-组合 95"/>
          <p:cNvGrpSpPr/>
          <p:nvPr>
            <p:custDataLst>
              <p:tags r:id="rId31"/>
            </p:custDataLst>
          </p:nvPr>
        </p:nvGrpSpPr>
        <p:grpSpPr>
          <a:xfrm>
            <a:off x="5761514" y="1694151"/>
            <a:ext cx="1441545" cy="1264466"/>
            <a:chOff x="14740750" y="-3179669"/>
            <a:chExt cx="1441545" cy="1264466"/>
          </a:xfrm>
        </p:grpSpPr>
        <p:sp>
          <p:nvSpPr>
            <p:cNvPr id="97" name="PA-文本框 96"/>
            <p:cNvSpPr txBox="1"/>
            <p:nvPr>
              <p:custDataLst>
                <p:tags r:id="rId32"/>
              </p:custDataLst>
            </p:nvPr>
          </p:nvSpPr>
          <p:spPr>
            <a:xfrm>
              <a:off x="14902217" y="-3063334"/>
              <a:ext cx="111861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0000"/>
                      </a:schemeClr>
                    </a:outerShdw>
                  </a:effectLst>
                  <a:latin typeface="汉仪雅酷黑简" panose="00020600040101010101" charset="-122"/>
                  <a:ea typeface="汉仪雅酷黑简" panose="00020600040101010101" charset="-122"/>
                </a:rPr>
                <a:t>看</a:t>
              </a:r>
              <a:endParaRPr lang="zh-CN" altLang="en-US" sz="6600">
                <a:gradFill>
                  <a:gsLst>
                    <a:gs pos="100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>
                  <a:outerShdw blurRad="114300" dist="76200" dir="2700000" algn="tl" rotWithShape="0">
                    <a:schemeClr val="accent4">
                      <a:lumMod val="50000"/>
                      <a:alpha val="20000"/>
                    </a:scheme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14740750" y="-3179669"/>
              <a:ext cx="1441545" cy="1264466"/>
              <a:chOff x="456899" y="974379"/>
              <a:chExt cx="1441545" cy="1264466"/>
            </a:xfrm>
          </p:grpSpPr>
          <p:sp>
            <p:nvSpPr>
              <p:cNvPr id="99" name="PA-圆角矩形 98"/>
              <p:cNvSpPr/>
              <p:nvPr>
                <p:custDataLst>
                  <p:tags r:id="rId33"/>
                </p:custDataLst>
              </p:nvPr>
            </p:nvSpPr>
            <p:spPr>
              <a:xfrm>
                <a:off x="513426" y="1019470"/>
                <a:ext cx="1331737" cy="1174284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grpSp>
            <p:nvGrpSpPr>
              <p:cNvPr id="100" name="组合 99"/>
              <p:cNvGrpSpPr/>
              <p:nvPr/>
            </p:nvGrpSpPr>
            <p:grpSpPr>
              <a:xfrm>
                <a:off x="456899" y="974379"/>
                <a:ext cx="1441545" cy="1264466"/>
                <a:chOff x="456899" y="974379"/>
                <a:chExt cx="1441545" cy="1264466"/>
              </a:xfrm>
            </p:grpSpPr>
            <p:grpSp>
              <p:nvGrpSpPr>
                <p:cNvPr id="101" name="组合 100"/>
                <p:cNvGrpSpPr/>
                <p:nvPr/>
              </p:nvGrpSpPr>
              <p:grpSpPr>
                <a:xfrm>
                  <a:off x="456899" y="974379"/>
                  <a:ext cx="1441545" cy="110151"/>
                  <a:chOff x="456899" y="974379"/>
                  <a:chExt cx="1441545" cy="110151"/>
                </a:xfrm>
              </p:grpSpPr>
              <p:sp>
                <p:nvSpPr>
                  <p:cNvPr id="114" name="PA-椭圆 113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456899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5" name="PA-椭圆 114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1788293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102" name="组合 101"/>
                <p:cNvGrpSpPr/>
                <p:nvPr/>
              </p:nvGrpSpPr>
              <p:grpSpPr>
                <a:xfrm>
                  <a:off x="456899" y="2128694"/>
                  <a:ext cx="1441545" cy="110151"/>
                  <a:chOff x="456899" y="974379"/>
                  <a:chExt cx="1441545" cy="110151"/>
                </a:xfrm>
              </p:grpSpPr>
              <p:sp>
                <p:nvSpPr>
                  <p:cNvPr id="112" name="PA-椭圆 111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456899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3" name="PA-椭圆 112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1788293" y="974379"/>
                    <a:ext cx="110151" cy="110151"/>
                  </a:xfrm>
                  <a:prstGeom prst="ellipse">
                    <a:avLst/>
                  </a:prstGeom>
                  <a:solidFill>
                    <a:srgbClr val="D2DBE5"/>
                  </a:solidFill>
                  <a:ln>
                    <a:noFill/>
                  </a:ln>
                  <a:effectLst>
                    <a:innerShdw blurRad="63500" dist="50800" dir="2700000">
                      <a:srgbClr val="99A4B1">
                        <a:alpha val="50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</p:grpSp>
      <p:sp>
        <p:nvSpPr>
          <p:cNvPr id="129" name="文本框 128"/>
          <p:cNvSpPr txBox="1"/>
          <p:nvPr/>
        </p:nvSpPr>
        <p:spPr>
          <a:xfrm>
            <a:off x="5431427" y="2934801"/>
            <a:ext cx="1511952" cy="1015663"/>
          </a:xfrm>
          <a:prstGeom prst="rect">
            <a:avLst/>
          </a:prstGeom>
          <a:noFill/>
          <a:effectLst>
            <a:outerShdw blurRad="38100" dist="38100" dir="13500000" algn="ctr" rotWithShape="0">
              <a:srgbClr val="FFFFFF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000">
                <a:solidFill>
                  <a:srgbClr val="E2EAF4"/>
                </a:solidFill>
                <a:latin typeface="+mj-ea"/>
                <a:ea typeface="+mj-ea"/>
              </a:rPr>
              <a:t>   </a:t>
            </a:r>
            <a:r>
              <a:rPr lang="en-US" altLang="zh-CN" sz="6000">
                <a:solidFill>
                  <a:srgbClr val="E2EAF4"/>
                </a:solidFill>
                <a:effectLst>
                  <a:outerShdw blurRad="38100" dist="38100" dir="2700000" algn="tl" rotWithShape="0">
                    <a:srgbClr val="C0C7CF"/>
                  </a:outerShdw>
                </a:effectLst>
                <a:latin typeface="+mj-ea"/>
                <a:ea typeface="+mj-ea"/>
                <a:sym typeface="Wingdings" panose="05000000000000000000" pitchFamily="2" charset="2"/>
              </a:rPr>
              <a:t></a:t>
            </a:r>
            <a:endParaRPr lang="zh-CN" altLang="en-US" sz="6000">
              <a:solidFill>
                <a:srgbClr val="E2EAF4"/>
              </a:solidFill>
              <a:effectLst>
                <a:outerShdw blurRad="38100" dist="38100" dir="2700000" algn="tl" rotWithShape="0">
                  <a:srgbClr val="C0C7CF"/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465" name="组合 464"/>
          <p:cNvGrpSpPr/>
          <p:nvPr/>
        </p:nvGrpSpPr>
        <p:grpSpPr>
          <a:xfrm>
            <a:off x="8336790" y="2566426"/>
            <a:ext cx="1982415" cy="4512793"/>
            <a:chOff x="6443581" y="8857174"/>
            <a:chExt cx="1449210" cy="3298999"/>
          </a:xfrm>
        </p:grpSpPr>
        <p:sp>
          <p:nvSpPr>
            <p:cNvPr id="43" name="任意多边形: 形状 42"/>
            <p:cNvSpPr/>
            <p:nvPr/>
          </p:nvSpPr>
          <p:spPr>
            <a:xfrm>
              <a:off x="6520245" y="9561512"/>
              <a:ext cx="630161" cy="622248"/>
            </a:xfrm>
            <a:custGeom>
              <a:avLst/>
              <a:gdLst>
                <a:gd name="connsiteX0" fmla="*/ 53362 w 630161"/>
                <a:gd name="connsiteY0" fmla="*/ 620737 h 622248"/>
                <a:gd name="connsiteX1" fmla="*/ 130928 w 630161"/>
                <a:gd name="connsiteY1" fmla="*/ 569140 h 622248"/>
                <a:gd name="connsiteX2" fmla="*/ 132204 w 630161"/>
                <a:gd name="connsiteY2" fmla="*/ 557596 h 622248"/>
                <a:gd name="connsiteX3" fmla="*/ 629926 w 630161"/>
                <a:gd name="connsiteY3" fmla="*/ 89127 h 622248"/>
                <a:gd name="connsiteX4" fmla="*/ 517936 w 630161"/>
                <a:gd name="connsiteY4" fmla="*/ -207 h 622248"/>
                <a:gd name="connsiteX5" fmla="*/ 63061 w 630161"/>
                <a:gd name="connsiteY5" fmla="*/ 489557 h 622248"/>
                <a:gd name="connsiteX6" fmla="*/ -170 w 630161"/>
                <a:gd name="connsiteY6" fmla="*/ 558657 h 622248"/>
                <a:gd name="connsiteX7" fmla="*/ 53361 w 630161"/>
                <a:gd name="connsiteY7" fmla="*/ 620737 h 62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161" h="622248">
                  <a:moveTo>
                    <a:pt x="53362" y="620737"/>
                  </a:moveTo>
                  <a:cubicBezTo>
                    <a:pt x="89029" y="627908"/>
                    <a:pt x="123756" y="604807"/>
                    <a:pt x="130928" y="569140"/>
                  </a:cubicBezTo>
                  <a:cubicBezTo>
                    <a:pt x="131692" y="565337"/>
                    <a:pt x="132119" y="561474"/>
                    <a:pt x="132204" y="557596"/>
                  </a:cubicBezTo>
                  <a:lnTo>
                    <a:pt x="629926" y="89127"/>
                  </a:lnTo>
                  <a:lnTo>
                    <a:pt x="517936" y="-207"/>
                  </a:lnTo>
                  <a:lnTo>
                    <a:pt x="63061" y="489557"/>
                  </a:lnTo>
                  <a:cubicBezTo>
                    <a:pt x="26519" y="491178"/>
                    <a:pt x="-1791" y="522115"/>
                    <a:pt x="-170" y="558657"/>
                  </a:cubicBezTo>
                  <a:cubicBezTo>
                    <a:pt x="1187" y="589233"/>
                    <a:pt x="23317" y="614898"/>
                    <a:pt x="53361" y="620737"/>
                  </a:cubicBez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975980" y="9470624"/>
              <a:ext cx="274862" cy="266310"/>
            </a:xfrm>
            <a:custGeom>
              <a:avLst/>
              <a:gdLst>
                <a:gd name="connsiteX0" fmla="*/ 103663 w 274862"/>
                <a:gd name="connsiteY0" fmla="*/ 255739 h 266310"/>
                <a:gd name="connsiteX1" fmla="*/ 6832 w 274862"/>
                <a:gd name="connsiteY1" fmla="*/ 142260 h 266310"/>
                <a:gd name="connsiteX2" fmla="*/ 10130 w 274862"/>
                <a:gd name="connsiteY2" fmla="*/ 100619 h 266310"/>
                <a:gd name="connsiteX3" fmla="*/ 13627 w 274862"/>
                <a:gd name="connsiteY3" fmla="*/ 98053 h 266310"/>
                <a:gd name="connsiteX4" fmla="*/ 139688 w 274862"/>
                <a:gd name="connsiteY4" fmla="*/ 19138 h 266310"/>
                <a:gd name="connsiteX5" fmla="*/ 255282 w 274862"/>
                <a:gd name="connsiteY5" fmla="*/ 28917 h 266310"/>
                <a:gd name="connsiteX6" fmla="*/ 245812 w 274862"/>
                <a:gd name="connsiteY6" fmla="*/ 144249 h 266310"/>
                <a:gd name="connsiteX7" fmla="*/ 148388 w 274862"/>
                <a:gd name="connsiteY7" fmla="*/ 255985 h 266310"/>
                <a:gd name="connsiteX8" fmla="*/ 106713 w 274862"/>
                <a:gd name="connsiteY8" fmla="*/ 258823 h 266310"/>
                <a:gd name="connsiteX9" fmla="*/ 103663 w 274862"/>
                <a:gd name="connsiteY9" fmla="*/ 255739 h 26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862" h="266310">
                  <a:moveTo>
                    <a:pt x="103663" y="255739"/>
                  </a:moveTo>
                  <a:lnTo>
                    <a:pt x="6832" y="142260"/>
                  </a:lnTo>
                  <a:cubicBezTo>
                    <a:pt x="-3756" y="129851"/>
                    <a:pt x="-2280" y="111207"/>
                    <a:pt x="10130" y="100619"/>
                  </a:cubicBezTo>
                  <a:cubicBezTo>
                    <a:pt x="11231" y="99679"/>
                    <a:pt x="12400" y="98822"/>
                    <a:pt x="13627" y="98053"/>
                  </a:cubicBezTo>
                  <a:lnTo>
                    <a:pt x="139688" y="19138"/>
                  </a:lnTo>
                  <a:cubicBezTo>
                    <a:pt x="174309" y="-10082"/>
                    <a:pt x="226062" y="-5704"/>
                    <a:pt x="255282" y="28917"/>
                  </a:cubicBezTo>
                  <a:cubicBezTo>
                    <a:pt x="284400" y="63417"/>
                    <a:pt x="280168" y="114960"/>
                    <a:pt x="245812" y="144249"/>
                  </a:cubicBezTo>
                  <a:lnTo>
                    <a:pt x="148388" y="255985"/>
                  </a:lnTo>
                  <a:cubicBezTo>
                    <a:pt x="137664" y="268277"/>
                    <a:pt x="119005" y="269548"/>
                    <a:pt x="106713" y="258823"/>
                  </a:cubicBezTo>
                  <a:cubicBezTo>
                    <a:pt x="105622" y="257872"/>
                    <a:pt x="104602" y="256841"/>
                    <a:pt x="103663" y="25573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6639909" y="11568823"/>
              <a:ext cx="179603" cy="469391"/>
            </a:xfrm>
            <a:custGeom>
              <a:avLst/>
              <a:gdLst>
                <a:gd name="connsiteX0" fmla="*/ 179584 w 179603"/>
                <a:gd name="connsiteY0" fmla="*/ 469392 h 469391"/>
                <a:gd name="connsiteX1" fmla="*/ 57893 w 179603"/>
                <a:gd name="connsiteY1" fmla="*/ 469383 h 469391"/>
                <a:gd name="connsiteX2" fmla="*/ 0 w 179603"/>
                <a:gd name="connsiteY2" fmla="*/ 0 h 469391"/>
                <a:gd name="connsiteX3" fmla="*/ 179604 w 179603"/>
                <a:gd name="connsiteY3" fmla="*/ 10 h 469391"/>
                <a:gd name="connsiteX4" fmla="*/ 179584 w 179603"/>
                <a:gd name="connsiteY4" fmla="*/ 469392 h 46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469391">
                  <a:moveTo>
                    <a:pt x="179584" y="469392"/>
                  </a:moveTo>
                  <a:lnTo>
                    <a:pt x="57893" y="469383"/>
                  </a:lnTo>
                  <a:lnTo>
                    <a:pt x="0" y="0"/>
                  </a:lnTo>
                  <a:lnTo>
                    <a:pt x="179604" y="10"/>
                  </a:lnTo>
                  <a:lnTo>
                    <a:pt x="179584" y="469392"/>
                  </a:ln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458139" y="11998471"/>
              <a:ext cx="392393" cy="157702"/>
            </a:xfrm>
            <a:custGeom>
              <a:avLst/>
              <a:gdLst>
                <a:gd name="connsiteX0" fmla="*/ 392151 w 392393"/>
                <a:gd name="connsiteY0" fmla="*/ 157496 h 157702"/>
                <a:gd name="connsiteX1" fmla="*/ -236 w 392393"/>
                <a:gd name="connsiteY1" fmla="*/ 157481 h 157702"/>
                <a:gd name="connsiteX2" fmla="*/ -236 w 392393"/>
                <a:gd name="connsiteY2" fmla="*/ 152519 h 157702"/>
                <a:gd name="connsiteX3" fmla="*/ 152492 w 392393"/>
                <a:gd name="connsiteY3" fmla="*/ -207 h 157702"/>
                <a:gd name="connsiteX4" fmla="*/ 152501 w 392393"/>
                <a:gd name="connsiteY4" fmla="*/ -207 h 157702"/>
                <a:gd name="connsiteX5" fmla="*/ 392158 w 392393"/>
                <a:gd name="connsiteY5" fmla="*/ -197 h 1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393" h="157702">
                  <a:moveTo>
                    <a:pt x="392151" y="157496"/>
                  </a:moveTo>
                  <a:lnTo>
                    <a:pt x="-236" y="157481"/>
                  </a:lnTo>
                  <a:lnTo>
                    <a:pt x="-236" y="152519"/>
                  </a:lnTo>
                  <a:cubicBezTo>
                    <a:pt x="-230" y="68172"/>
                    <a:pt x="68145" y="-202"/>
                    <a:pt x="152492" y="-207"/>
                  </a:cubicBezTo>
                  <a:lnTo>
                    <a:pt x="152501" y="-207"/>
                  </a:lnTo>
                  <a:lnTo>
                    <a:pt x="392158" y="-197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612668" y="11568823"/>
              <a:ext cx="179603" cy="469391"/>
            </a:xfrm>
            <a:custGeom>
              <a:avLst/>
              <a:gdLst>
                <a:gd name="connsiteX0" fmla="*/ 179584 w 179603"/>
                <a:gd name="connsiteY0" fmla="*/ 469392 h 469391"/>
                <a:gd name="connsiteX1" fmla="*/ 57893 w 179603"/>
                <a:gd name="connsiteY1" fmla="*/ 469383 h 469391"/>
                <a:gd name="connsiteX2" fmla="*/ 0 w 179603"/>
                <a:gd name="connsiteY2" fmla="*/ 0 h 469391"/>
                <a:gd name="connsiteX3" fmla="*/ 179604 w 179603"/>
                <a:gd name="connsiteY3" fmla="*/ 10 h 469391"/>
                <a:gd name="connsiteX4" fmla="*/ 179584 w 179603"/>
                <a:gd name="connsiteY4" fmla="*/ 469392 h 46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469391">
                  <a:moveTo>
                    <a:pt x="179584" y="469392"/>
                  </a:moveTo>
                  <a:lnTo>
                    <a:pt x="57893" y="469383"/>
                  </a:lnTo>
                  <a:lnTo>
                    <a:pt x="0" y="0"/>
                  </a:lnTo>
                  <a:lnTo>
                    <a:pt x="179604" y="10"/>
                  </a:lnTo>
                  <a:lnTo>
                    <a:pt x="179584" y="469392"/>
                  </a:ln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430897" y="11998471"/>
              <a:ext cx="392393" cy="157702"/>
            </a:xfrm>
            <a:custGeom>
              <a:avLst/>
              <a:gdLst>
                <a:gd name="connsiteX0" fmla="*/ 392151 w 392393"/>
                <a:gd name="connsiteY0" fmla="*/ 157496 h 157702"/>
                <a:gd name="connsiteX1" fmla="*/ -236 w 392393"/>
                <a:gd name="connsiteY1" fmla="*/ 157481 h 157702"/>
                <a:gd name="connsiteX2" fmla="*/ -236 w 392393"/>
                <a:gd name="connsiteY2" fmla="*/ 152519 h 157702"/>
                <a:gd name="connsiteX3" fmla="*/ 152492 w 392393"/>
                <a:gd name="connsiteY3" fmla="*/ -207 h 157702"/>
                <a:gd name="connsiteX4" fmla="*/ 152501 w 392393"/>
                <a:gd name="connsiteY4" fmla="*/ -207 h 157702"/>
                <a:gd name="connsiteX5" fmla="*/ 392158 w 392393"/>
                <a:gd name="connsiteY5" fmla="*/ -197 h 1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393" h="157702">
                  <a:moveTo>
                    <a:pt x="392151" y="157496"/>
                  </a:moveTo>
                  <a:lnTo>
                    <a:pt x="-236" y="157481"/>
                  </a:lnTo>
                  <a:lnTo>
                    <a:pt x="-236" y="152519"/>
                  </a:lnTo>
                  <a:cubicBezTo>
                    <a:pt x="-230" y="68172"/>
                    <a:pt x="68145" y="-202"/>
                    <a:pt x="152492" y="-207"/>
                  </a:cubicBezTo>
                  <a:lnTo>
                    <a:pt x="152501" y="-207"/>
                  </a:lnTo>
                  <a:lnTo>
                    <a:pt x="392158" y="-197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443581" y="9432732"/>
              <a:ext cx="1449210" cy="2352488"/>
            </a:xfrm>
            <a:custGeom>
              <a:avLst/>
              <a:gdLst>
                <a:gd name="connsiteX0" fmla="*/ 1021097 w 1449210"/>
                <a:gd name="connsiteY0" fmla="*/ 542446 h 2352488"/>
                <a:gd name="connsiteX1" fmla="*/ 1143762 w 1449210"/>
                <a:gd name="connsiteY1" fmla="*/ 89242 h 2352488"/>
                <a:gd name="connsiteX2" fmla="*/ 984629 w 1449210"/>
                <a:gd name="connsiteY2" fmla="*/ -207 h 2352488"/>
                <a:gd name="connsiteX3" fmla="*/ 762506 w 1449210"/>
                <a:gd name="connsiteY3" fmla="*/ -207 h 2352488"/>
                <a:gd name="connsiteX4" fmla="*/ 676112 w 1449210"/>
                <a:gd name="connsiteY4" fmla="*/ 92223 h 2352488"/>
                <a:gd name="connsiteX5" fmla="*/ 566708 w 1449210"/>
                <a:gd name="connsiteY5" fmla="*/ 303917 h 2352488"/>
                <a:gd name="connsiteX6" fmla="*/ 623067 w 1449210"/>
                <a:gd name="connsiteY6" fmla="*/ 557354 h 2352488"/>
                <a:gd name="connsiteX7" fmla="*/ 536870 w 1449210"/>
                <a:gd name="connsiteY7" fmla="*/ 959871 h 2352488"/>
                <a:gd name="connsiteX8" fmla="*/ 102570 w 1449210"/>
                <a:gd name="connsiteY8" fmla="*/ 1562156 h 2352488"/>
                <a:gd name="connsiteX9" fmla="*/ -236 w 1449210"/>
                <a:gd name="connsiteY9" fmla="*/ 2153759 h 2352488"/>
                <a:gd name="connsiteX10" fmla="*/ 404457 w 1449210"/>
                <a:gd name="connsiteY10" fmla="*/ 2259852 h 2352488"/>
                <a:gd name="connsiteX11" fmla="*/ 842073 w 1449210"/>
                <a:gd name="connsiteY11" fmla="*/ 1398167 h 2352488"/>
                <a:gd name="connsiteX12" fmla="*/ 1054250 w 1449210"/>
                <a:gd name="connsiteY12" fmla="*/ 2352281 h 2352488"/>
                <a:gd name="connsiteX13" fmla="*/ 1448975 w 1449210"/>
                <a:gd name="connsiteY13" fmla="*/ 2332429 h 2352488"/>
                <a:gd name="connsiteX14" fmla="*/ 1312959 w 1449210"/>
                <a:gd name="connsiteY14" fmla="*/ 1175565 h 2352488"/>
                <a:gd name="connsiteX15" fmla="*/ 1070944 w 1449210"/>
                <a:gd name="connsiteY15" fmla="*/ 603097 h 23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9210" h="2352488">
                  <a:moveTo>
                    <a:pt x="1021097" y="542446"/>
                  </a:moveTo>
                  <a:lnTo>
                    <a:pt x="1143762" y="89242"/>
                  </a:lnTo>
                  <a:lnTo>
                    <a:pt x="984629" y="-207"/>
                  </a:lnTo>
                  <a:lnTo>
                    <a:pt x="762506" y="-207"/>
                  </a:lnTo>
                  <a:lnTo>
                    <a:pt x="676112" y="92223"/>
                  </a:lnTo>
                  <a:cubicBezTo>
                    <a:pt x="676112" y="92223"/>
                    <a:pt x="531772" y="192649"/>
                    <a:pt x="566708" y="303917"/>
                  </a:cubicBezTo>
                  <a:lnTo>
                    <a:pt x="623067" y="557354"/>
                  </a:lnTo>
                  <a:lnTo>
                    <a:pt x="536870" y="959871"/>
                  </a:lnTo>
                  <a:lnTo>
                    <a:pt x="102570" y="1562156"/>
                  </a:lnTo>
                  <a:lnTo>
                    <a:pt x="-236" y="2153759"/>
                  </a:lnTo>
                  <a:lnTo>
                    <a:pt x="404457" y="2259852"/>
                  </a:lnTo>
                  <a:lnTo>
                    <a:pt x="842073" y="1398167"/>
                  </a:lnTo>
                  <a:lnTo>
                    <a:pt x="1054250" y="2352281"/>
                  </a:lnTo>
                  <a:lnTo>
                    <a:pt x="1448975" y="2332429"/>
                  </a:lnTo>
                  <a:lnTo>
                    <a:pt x="1312959" y="1175565"/>
                  </a:lnTo>
                  <a:cubicBezTo>
                    <a:pt x="1312959" y="1175565"/>
                    <a:pt x="1274185" y="823144"/>
                    <a:pt x="1070944" y="603097"/>
                  </a:cubicBezTo>
                  <a:close/>
                </a:path>
              </a:pathLst>
            </a:custGeom>
            <a:gradFill>
              <a:gsLst>
                <a:gs pos="0">
                  <a:srgbClr val="5057E4"/>
                </a:gs>
                <a:gs pos="100000">
                  <a:srgbClr val="8786F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7478019" y="9633625"/>
              <a:ext cx="259731" cy="762237"/>
            </a:xfrm>
            <a:custGeom>
              <a:avLst/>
              <a:gdLst>
                <a:gd name="connsiteX0" fmla="*/ 239986 w 259731"/>
                <a:gd name="connsiteY0" fmla="*/ 742543 h 762237"/>
                <a:gd name="connsiteX1" fmla="*/ 240416 w 259731"/>
                <a:gd name="connsiteY1" fmla="*/ 649385 h 762237"/>
                <a:gd name="connsiteX2" fmla="*/ 231546 w 259731"/>
                <a:gd name="connsiteY2" fmla="*/ 641887 h 762237"/>
                <a:gd name="connsiteX3" fmla="*/ 136371 w 259731"/>
                <a:gd name="connsiteY3" fmla="*/ -207 h 762237"/>
                <a:gd name="connsiteX4" fmla="*/ -236 w 259731"/>
                <a:gd name="connsiteY4" fmla="*/ 42928 h 762237"/>
                <a:gd name="connsiteX5" fmla="*/ 136510 w 259731"/>
                <a:gd name="connsiteY5" fmla="*/ 661333 h 762237"/>
                <a:gd name="connsiteX6" fmla="*/ 158601 w 259731"/>
                <a:gd name="connsiteY6" fmla="*/ 752355 h 762237"/>
                <a:gd name="connsiteX7" fmla="*/ 239986 w 259731"/>
                <a:gd name="connsiteY7" fmla="*/ 742543 h 76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731" h="762237">
                  <a:moveTo>
                    <a:pt x="239986" y="742543"/>
                  </a:moveTo>
                  <a:cubicBezTo>
                    <a:pt x="265830" y="716937"/>
                    <a:pt x="266022" y="675229"/>
                    <a:pt x="240416" y="649385"/>
                  </a:cubicBezTo>
                  <a:cubicBezTo>
                    <a:pt x="237686" y="646629"/>
                    <a:pt x="234718" y="644120"/>
                    <a:pt x="231546" y="641887"/>
                  </a:cubicBezTo>
                  <a:lnTo>
                    <a:pt x="136371" y="-207"/>
                  </a:lnTo>
                  <a:lnTo>
                    <a:pt x="-236" y="42928"/>
                  </a:lnTo>
                  <a:lnTo>
                    <a:pt x="136510" y="661333"/>
                  </a:lnTo>
                  <a:cubicBezTo>
                    <a:pt x="117475" y="692568"/>
                    <a:pt x="127366" y="733320"/>
                    <a:pt x="158601" y="752355"/>
                  </a:cubicBezTo>
                  <a:cubicBezTo>
                    <a:pt x="184738" y="768283"/>
                    <a:pt x="218384" y="764227"/>
                    <a:pt x="239986" y="742543"/>
                  </a:cubicBez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7457033" y="9481552"/>
              <a:ext cx="207274" cy="270129"/>
            </a:xfrm>
            <a:custGeom>
              <a:avLst/>
              <a:gdLst>
                <a:gd name="connsiteX0" fmla="*/ 180879 w 207274"/>
                <a:gd name="connsiteY0" fmla="*/ 252638 h 270129"/>
                <a:gd name="connsiteX1" fmla="*/ 32684 w 207274"/>
                <a:gd name="connsiteY1" fmla="*/ 269726 h 270129"/>
                <a:gd name="connsiteX2" fmla="*/ -42 w 207274"/>
                <a:gd name="connsiteY2" fmla="*/ 243765 h 270129"/>
                <a:gd name="connsiteX3" fmla="*/ -221 w 207274"/>
                <a:gd name="connsiteY3" fmla="*/ 239432 h 270129"/>
                <a:gd name="connsiteX4" fmla="*/ 4579 w 207274"/>
                <a:gd name="connsiteY4" fmla="*/ 90784 h 270129"/>
                <a:gd name="connsiteX5" fmla="*/ 77163 w 207274"/>
                <a:gd name="connsiteY5" fmla="*/ 290 h 270129"/>
                <a:gd name="connsiteX6" fmla="*/ 167611 w 207274"/>
                <a:gd name="connsiteY6" fmla="*/ 72470 h 270129"/>
                <a:gd name="connsiteX7" fmla="*/ 206025 w 207274"/>
                <a:gd name="connsiteY7" fmla="*/ 215651 h 270129"/>
                <a:gd name="connsiteX8" fmla="*/ 185139 w 207274"/>
                <a:gd name="connsiteY8" fmla="*/ 251826 h 270129"/>
                <a:gd name="connsiteX9" fmla="*/ 180878 w 207274"/>
                <a:gd name="connsiteY9" fmla="*/ 252638 h 27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274" h="270129">
                  <a:moveTo>
                    <a:pt x="180879" y="252638"/>
                  </a:moveTo>
                  <a:lnTo>
                    <a:pt x="32684" y="269726"/>
                  </a:lnTo>
                  <a:cubicBezTo>
                    <a:pt x="16478" y="271594"/>
                    <a:pt x="1826" y="259971"/>
                    <a:pt x="-42" y="243765"/>
                  </a:cubicBezTo>
                  <a:cubicBezTo>
                    <a:pt x="-207" y="242327"/>
                    <a:pt x="-267" y="240879"/>
                    <a:pt x="-221" y="239432"/>
                  </a:cubicBezTo>
                  <a:lnTo>
                    <a:pt x="4579" y="90784"/>
                  </a:lnTo>
                  <a:cubicBezTo>
                    <a:pt x="-367" y="45752"/>
                    <a:pt x="32130" y="5236"/>
                    <a:pt x="77163" y="290"/>
                  </a:cubicBezTo>
                  <a:cubicBezTo>
                    <a:pt x="122038" y="-4638"/>
                    <a:pt x="162461" y="27620"/>
                    <a:pt x="167611" y="72470"/>
                  </a:cubicBezTo>
                  <a:lnTo>
                    <a:pt x="206025" y="215651"/>
                  </a:lnTo>
                  <a:cubicBezTo>
                    <a:pt x="210247" y="231408"/>
                    <a:pt x="200896" y="247604"/>
                    <a:pt x="185139" y="251826"/>
                  </a:cubicBezTo>
                  <a:cubicBezTo>
                    <a:pt x="183741" y="252201"/>
                    <a:pt x="182316" y="252472"/>
                    <a:pt x="180878" y="2526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7068985" y="8857174"/>
              <a:ext cx="511755" cy="481046"/>
            </a:xfrm>
            <a:custGeom>
              <a:avLst/>
              <a:gdLst>
                <a:gd name="connsiteX0" fmla="*/ -236 w 511755"/>
                <a:gd name="connsiteY0" fmla="*/ 446468 h 481046"/>
                <a:gd name="connsiteX1" fmla="*/ -236 w 511755"/>
                <a:gd name="connsiteY1" fmla="*/ 255515 h 481046"/>
                <a:gd name="connsiteX2" fmla="*/ 255798 w 511755"/>
                <a:gd name="connsiteY2" fmla="*/ -207 h 481046"/>
                <a:gd name="connsiteX3" fmla="*/ 511519 w 511755"/>
                <a:gd name="connsiteY3" fmla="*/ 255515 h 481046"/>
                <a:gd name="connsiteX4" fmla="*/ 511519 w 511755"/>
                <a:gd name="connsiteY4" fmla="*/ 446468 h 481046"/>
                <a:gd name="connsiteX5" fmla="*/ 477148 w 511755"/>
                <a:gd name="connsiteY5" fmla="*/ 480840 h 481046"/>
                <a:gd name="connsiteX6" fmla="*/ 34136 w 511755"/>
                <a:gd name="connsiteY6" fmla="*/ 480840 h 481046"/>
                <a:gd name="connsiteX7" fmla="*/ -236 w 511755"/>
                <a:gd name="connsiteY7" fmla="*/ 446468 h 48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755" h="481046">
                  <a:moveTo>
                    <a:pt x="-236" y="446468"/>
                  </a:moveTo>
                  <a:lnTo>
                    <a:pt x="-236" y="255515"/>
                  </a:lnTo>
                  <a:cubicBezTo>
                    <a:pt x="-150" y="114197"/>
                    <a:pt x="114480" y="-293"/>
                    <a:pt x="255798" y="-207"/>
                  </a:cubicBezTo>
                  <a:cubicBezTo>
                    <a:pt x="396993" y="-121"/>
                    <a:pt x="511433" y="114319"/>
                    <a:pt x="511519" y="255515"/>
                  </a:cubicBezTo>
                  <a:lnTo>
                    <a:pt x="511519" y="446468"/>
                  </a:lnTo>
                  <a:cubicBezTo>
                    <a:pt x="511498" y="465443"/>
                    <a:pt x="496122" y="480819"/>
                    <a:pt x="477148" y="480840"/>
                  </a:cubicBezTo>
                  <a:lnTo>
                    <a:pt x="34136" y="480840"/>
                  </a:lnTo>
                  <a:cubicBezTo>
                    <a:pt x="15162" y="480819"/>
                    <a:pt x="-214" y="465443"/>
                    <a:pt x="-236" y="446468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084682" y="8958574"/>
              <a:ext cx="375201" cy="375201"/>
            </a:xfrm>
            <a:custGeom>
              <a:avLst/>
              <a:gdLst>
                <a:gd name="connsiteX0" fmla="*/ 375201 w 375201"/>
                <a:gd name="connsiteY0" fmla="*/ 187601 h 375201"/>
                <a:gd name="connsiteX1" fmla="*/ 187601 w 375201"/>
                <a:gd name="connsiteY1" fmla="*/ 375201 h 375201"/>
                <a:gd name="connsiteX2" fmla="*/ 0 w 375201"/>
                <a:gd name="connsiteY2" fmla="*/ 187601 h 375201"/>
                <a:gd name="connsiteX3" fmla="*/ 187601 w 375201"/>
                <a:gd name="connsiteY3" fmla="*/ 0 h 375201"/>
                <a:gd name="connsiteX4" fmla="*/ 375201 w 375201"/>
                <a:gd name="connsiteY4" fmla="*/ 187601 h 37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01" h="375201">
                  <a:moveTo>
                    <a:pt x="375201" y="187601"/>
                  </a:moveTo>
                  <a:cubicBezTo>
                    <a:pt x="375201" y="291210"/>
                    <a:pt x="291210" y="375201"/>
                    <a:pt x="187601" y="375201"/>
                  </a:cubicBezTo>
                  <a:cubicBezTo>
                    <a:pt x="83992" y="375201"/>
                    <a:pt x="0" y="291210"/>
                    <a:pt x="0" y="187601"/>
                  </a:cubicBezTo>
                  <a:cubicBezTo>
                    <a:pt x="0" y="83992"/>
                    <a:pt x="83992" y="0"/>
                    <a:pt x="187601" y="0"/>
                  </a:cubicBezTo>
                  <a:cubicBezTo>
                    <a:pt x="291210" y="0"/>
                    <a:pt x="375201" y="83992"/>
                    <a:pt x="375201" y="187601"/>
                  </a:cubicBez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008450" y="8925761"/>
              <a:ext cx="443013" cy="206229"/>
            </a:xfrm>
            <a:custGeom>
              <a:avLst/>
              <a:gdLst>
                <a:gd name="connsiteX0" fmla="*/ -236 w 443013"/>
                <a:gd name="connsiteY0" fmla="*/ 202204 h 206229"/>
                <a:gd name="connsiteX1" fmla="*/ 202175 w 443013"/>
                <a:gd name="connsiteY1" fmla="*/ -207 h 206229"/>
                <a:gd name="connsiteX2" fmla="*/ 240368 w 443013"/>
                <a:gd name="connsiteY2" fmla="*/ -207 h 206229"/>
                <a:gd name="connsiteX3" fmla="*/ 442777 w 443013"/>
                <a:gd name="connsiteY3" fmla="*/ 202204 h 206229"/>
                <a:gd name="connsiteX4" fmla="*/ 442777 w 443013"/>
                <a:gd name="connsiteY4" fmla="*/ 206023 h 206229"/>
                <a:gd name="connsiteX5" fmla="*/ 362067 w 443013"/>
                <a:gd name="connsiteY5" fmla="*/ 206023 h 206229"/>
                <a:gd name="connsiteX6" fmla="*/ 334540 w 443013"/>
                <a:gd name="connsiteY6" fmla="*/ 128940 h 206229"/>
                <a:gd name="connsiteX7" fmla="*/ 329035 w 443013"/>
                <a:gd name="connsiteY7" fmla="*/ 206023 h 206229"/>
                <a:gd name="connsiteX8" fmla="*/ 287323 w 443013"/>
                <a:gd name="connsiteY8" fmla="*/ 206023 h 206229"/>
                <a:gd name="connsiteX9" fmla="*/ 273435 w 443013"/>
                <a:gd name="connsiteY9" fmla="*/ 167131 h 206229"/>
                <a:gd name="connsiteX10" fmla="*/ 270656 w 443013"/>
                <a:gd name="connsiteY10" fmla="*/ 206023 h 206229"/>
                <a:gd name="connsiteX11" fmla="*/ -235 w 443013"/>
                <a:gd name="connsiteY11" fmla="*/ 206023 h 20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013" h="206229">
                  <a:moveTo>
                    <a:pt x="-236" y="202204"/>
                  </a:moveTo>
                  <a:cubicBezTo>
                    <a:pt x="-110" y="90468"/>
                    <a:pt x="90439" y="-81"/>
                    <a:pt x="202175" y="-207"/>
                  </a:cubicBezTo>
                  <a:lnTo>
                    <a:pt x="240368" y="-207"/>
                  </a:lnTo>
                  <a:cubicBezTo>
                    <a:pt x="352104" y="-81"/>
                    <a:pt x="442652" y="90468"/>
                    <a:pt x="442777" y="202204"/>
                  </a:cubicBezTo>
                  <a:lnTo>
                    <a:pt x="442777" y="206023"/>
                  </a:lnTo>
                  <a:lnTo>
                    <a:pt x="362067" y="206023"/>
                  </a:lnTo>
                  <a:lnTo>
                    <a:pt x="334540" y="128940"/>
                  </a:lnTo>
                  <a:lnTo>
                    <a:pt x="329035" y="206023"/>
                  </a:lnTo>
                  <a:lnTo>
                    <a:pt x="287323" y="206023"/>
                  </a:lnTo>
                  <a:lnTo>
                    <a:pt x="273435" y="167131"/>
                  </a:lnTo>
                  <a:lnTo>
                    <a:pt x="270656" y="206023"/>
                  </a:lnTo>
                  <a:lnTo>
                    <a:pt x="-235" y="206023"/>
                  </a:ln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7247198" y="9010502"/>
              <a:ext cx="238802" cy="363363"/>
            </a:xfrm>
            <a:custGeom>
              <a:avLst/>
              <a:gdLst>
                <a:gd name="connsiteX0" fmla="*/ 6387 w 238802"/>
                <a:gd name="connsiteY0" fmla="*/ 348985 h 363363"/>
                <a:gd name="connsiteX1" fmla="*/ 3696 w 238802"/>
                <a:gd name="connsiteY1" fmla="*/ 313032 h 363363"/>
                <a:gd name="connsiteX2" fmla="*/ 25618 w 238802"/>
                <a:gd name="connsiteY2" fmla="*/ 6096 h 363363"/>
                <a:gd name="connsiteX3" fmla="*/ 20212 w 238802"/>
                <a:gd name="connsiteY3" fmla="*/ -207 h 363363"/>
                <a:gd name="connsiteX4" fmla="*/ 238567 w 238802"/>
                <a:gd name="connsiteY4" fmla="*/ -207 h 363363"/>
                <a:gd name="connsiteX5" fmla="*/ 238567 w 238802"/>
                <a:gd name="connsiteY5" fmla="*/ 327622 h 363363"/>
                <a:gd name="connsiteX6" fmla="*/ 40208 w 238802"/>
                <a:gd name="connsiteY6" fmla="*/ 362620 h 363363"/>
                <a:gd name="connsiteX7" fmla="*/ 34125 w 238802"/>
                <a:gd name="connsiteY7" fmla="*/ 363157 h 363363"/>
                <a:gd name="connsiteX8" fmla="*/ 6387 w 238802"/>
                <a:gd name="connsiteY8" fmla="*/ 348984 h 36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02" h="363363">
                  <a:moveTo>
                    <a:pt x="6387" y="348985"/>
                  </a:moveTo>
                  <a:cubicBezTo>
                    <a:pt x="-1346" y="338514"/>
                    <a:pt x="-2392" y="324537"/>
                    <a:pt x="3696" y="313032"/>
                  </a:cubicBezTo>
                  <a:cubicBezTo>
                    <a:pt x="44168" y="236054"/>
                    <a:pt x="100832" y="93815"/>
                    <a:pt x="25618" y="6096"/>
                  </a:cubicBezTo>
                  <a:lnTo>
                    <a:pt x="20212" y="-207"/>
                  </a:lnTo>
                  <a:lnTo>
                    <a:pt x="238567" y="-207"/>
                  </a:lnTo>
                  <a:lnTo>
                    <a:pt x="238567" y="327622"/>
                  </a:lnTo>
                  <a:lnTo>
                    <a:pt x="40208" y="362620"/>
                  </a:lnTo>
                  <a:cubicBezTo>
                    <a:pt x="38200" y="362975"/>
                    <a:pt x="36165" y="363155"/>
                    <a:pt x="34125" y="363157"/>
                  </a:cubicBezTo>
                  <a:cubicBezTo>
                    <a:pt x="23141" y="363157"/>
                    <a:pt x="12824" y="357885"/>
                    <a:pt x="6387" y="348984"/>
                  </a:cubicBez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560573" y="276231"/>
            <a:ext cx="8211775" cy="6305539"/>
          </a:xfrm>
          <a:prstGeom prst="roundRect">
            <a:avLst>
              <a:gd name="adj" fmla="val 324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: 圆角 106"/>
          <p:cNvSpPr/>
          <p:nvPr/>
        </p:nvSpPr>
        <p:spPr>
          <a:xfrm>
            <a:off x="994576" y="3874688"/>
            <a:ext cx="2399499" cy="369332"/>
          </a:xfrm>
          <a:prstGeom prst="roundRect">
            <a:avLst>
              <a:gd name="adj" fmla="val 50000"/>
            </a:avLst>
          </a:prstGeom>
          <a:blipFill dpi="0" rotWithShape="1">
            <a:blip r:embed="rId1">
              <a:alphaModFix amt="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29486D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矩形: 圆角 107"/>
          <p:cNvSpPr/>
          <p:nvPr/>
        </p:nvSpPr>
        <p:spPr>
          <a:xfrm>
            <a:off x="1864992" y="3926837"/>
            <a:ext cx="1455423" cy="265034"/>
          </a:xfrm>
          <a:prstGeom prst="roundRect">
            <a:avLst>
              <a:gd name="adj" fmla="val 50000"/>
            </a:avLst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: 圆角 108"/>
          <p:cNvSpPr/>
          <p:nvPr/>
        </p:nvSpPr>
        <p:spPr>
          <a:xfrm>
            <a:off x="2281914" y="3872313"/>
            <a:ext cx="1001101" cy="382758"/>
          </a:xfrm>
          <a:prstGeom prst="roundRect">
            <a:avLst>
              <a:gd name="adj" fmla="val 50000"/>
            </a:avLst>
          </a:prstGeom>
          <a:solidFill>
            <a:srgbClr val="E2EAF4">
              <a:alpha val="0"/>
            </a:srgbClr>
          </a:solidFill>
          <a:ln w="22225">
            <a:noFill/>
          </a:ln>
          <a:effectLst>
            <a:outerShdw blurRad="203200" dir="2700000" algn="ctr" rotWithShape="0">
              <a:srgbClr val="C0C7C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10" name="矩形: 圆角 109"/>
          <p:cNvSpPr/>
          <p:nvPr/>
        </p:nvSpPr>
        <p:spPr>
          <a:xfrm>
            <a:off x="2281914" y="3872313"/>
            <a:ext cx="1001101" cy="382758"/>
          </a:xfrm>
          <a:prstGeom prst="roundRect">
            <a:avLst>
              <a:gd name="adj" fmla="val 50000"/>
            </a:avLst>
          </a:prstGeom>
          <a:solidFill>
            <a:srgbClr val="E2EAF4">
              <a:alpha val="0"/>
            </a:srgb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11" name="文本框 110"/>
          <p:cNvSpPr txBox="1"/>
          <p:nvPr/>
        </p:nvSpPr>
        <p:spPr>
          <a:xfrm>
            <a:off x="2382355" y="39028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gradFill>
                  <a:gsLst>
                    <a:gs pos="1000">
                      <a:srgbClr val="6F7F92">
                        <a:alpha val="0"/>
                      </a:srgbClr>
                    </a:gs>
                    <a:gs pos="100000">
                      <a:srgbClr val="415368">
                        <a:alpha val="0"/>
                      </a:srgbClr>
                    </a:gs>
                  </a:gsLst>
                  <a:lin ang="2700000" scaled="0"/>
                </a:gradFill>
              </a:rPr>
              <a:t>设计师</a:t>
            </a:r>
            <a:endParaRPr lang="zh-CN" altLang="en-US" sz="1600" dirty="0">
              <a:gradFill>
                <a:gsLst>
                  <a:gs pos="1000">
                    <a:srgbClr val="6F7F92">
                      <a:alpha val="0"/>
                    </a:srgbClr>
                  </a:gs>
                  <a:gs pos="100000">
                    <a:srgbClr val="415368">
                      <a:alpha val="0"/>
                    </a:srgbClr>
                  </a:gs>
                </a:gsLst>
                <a:lin ang="2700000" scaled="0"/>
              </a:gra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646302" y="3886656"/>
            <a:ext cx="636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2">
                    <a:alpha val="0"/>
                  </a:schemeClr>
                </a:solidFill>
              </a:rPr>
              <a:t>KIRA</a:t>
            </a:r>
            <a:endParaRPr lang="zh-CN" altLang="en-US" sz="1600" dirty="0">
              <a:solidFill>
                <a:schemeClr val="tx2">
                  <a:alpha val="0"/>
                </a:schemeClr>
              </a:solidFill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0" y="-18428"/>
            <a:ext cx="3140921" cy="68948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-椭圆 61"/>
          <p:cNvSpPr/>
          <p:nvPr>
            <p:custDataLst>
              <p:tags r:id="rId3"/>
            </p:custDataLst>
          </p:nvPr>
        </p:nvSpPr>
        <p:spPr>
          <a:xfrm>
            <a:off x="639452" y="933016"/>
            <a:ext cx="4991969" cy="4991969"/>
          </a:xfrm>
          <a:prstGeom prst="ellipse">
            <a:avLst/>
          </a:prstGeom>
          <a:solidFill>
            <a:srgbClr val="E2EAF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PA-同心圆 59"/>
          <p:cNvSpPr/>
          <p:nvPr>
            <p:custDataLst>
              <p:tags r:id="rId4"/>
            </p:custDataLst>
          </p:nvPr>
        </p:nvSpPr>
        <p:spPr>
          <a:xfrm>
            <a:off x="947215" y="1240779"/>
            <a:ext cx="4376442" cy="4376442"/>
          </a:xfrm>
          <a:prstGeom prst="donut">
            <a:avLst>
              <a:gd name="adj" fmla="val 26038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PA-同心圆 60"/>
          <p:cNvSpPr/>
          <p:nvPr>
            <p:custDataLst>
              <p:tags r:id="rId5"/>
            </p:custDataLst>
          </p:nvPr>
        </p:nvSpPr>
        <p:spPr>
          <a:xfrm>
            <a:off x="947215" y="1240779"/>
            <a:ext cx="4376442" cy="4376442"/>
          </a:xfrm>
          <a:prstGeom prst="donut">
            <a:avLst>
              <a:gd name="adj" fmla="val 26038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PA-组合 7"/>
          <p:cNvGrpSpPr/>
          <p:nvPr>
            <p:custDataLst>
              <p:tags r:id="rId6"/>
            </p:custDataLst>
          </p:nvPr>
        </p:nvGrpSpPr>
        <p:grpSpPr>
          <a:xfrm>
            <a:off x="1470880" y="1764444"/>
            <a:ext cx="3329115" cy="3329115"/>
            <a:chOff x="1470880" y="1764444"/>
            <a:chExt cx="3329115" cy="3329115"/>
          </a:xfrm>
        </p:grpSpPr>
        <p:sp>
          <p:nvSpPr>
            <p:cNvPr id="66" name="PA-弧形 65"/>
            <p:cNvSpPr/>
            <p:nvPr>
              <p:custDataLst>
                <p:tags r:id="rId7"/>
              </p:custDataLst>
            </p:nvPr>
          </p:nvSpPr>
          <p:spPr>
            <a:xfrm flipH="1" flipV="1">
              <a:off x="1470880" y="1764444"/>
              <a:ext cx="3329115" cy="3329115"/>
            </a:xfrm>
            <a:prstGeom prst="arc">
              <a:avLst>
                <a:gd name="adj1" fmla="val 17627201"/>
                <a:gd name="adj2" fmla="val 1125659"/>
              </a:avLst>
            </a:prstGeom>
            <a:noFill/>
            <a:ln w="762000" cap="rnd"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PA-弧形 65+"/>
            <p:cNvSpPr/>
            <p:nvPr>
              <p:custDataLst>
                <p:tags r:id="rId8"/>
              </p:custDataLst>
            </p:nvPr>
          </p:nvSpPr>
          <p:spPr>
            <a:xfrm flipH="1" flipV="1">
              <a:off x="1470880" y="1764444"/>
              <a:ext cx="3329115" cy="3329115"/>
            </a:xfrm>
            <a:prstGeom prst="arc">
              <a:avLst>
                <a:gd name="adj1" fmla="val 1160914"/>
                <a:gd name="adj2" fmla="val 1125659"/>
              </a:avLst>
            </a:prstGeom>
            <a:noFill/>
            <a:ln w="762000" cap="rnd">
              <a:gradFill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PA-文本框 82" descr="7b0a20202020227461726765744d6f64756c65223a202270726f636573734f6e6c696e65466f6e7473220a7d0a"/>
          <p:cNvSpPr txBox="1"/>
          <p:nvPr>
            <p:custDataLst>
              <p:tags r:id="rId9"/>
            </p:custDataLst>
          </p:nvPr>
        </p:nvSpPr>
        <p:spPr>
          <a:xfrm>
            <a:off x="1747668" y="2830266"/>
            <a:ext cx="277680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  <a:sym typeface="汉仪雅酷黑简" panose="00020600040101010101" charset="-122"/>
              </a:rPr>
              <a:t>目录</a:t>
            </a:r>
            <a:endParaRPr lang="zh-CN" altLang="en-US" sz="8000" dirty="0">
              <a:gradFill>
                <a:gsLst>
                  <a:gs pos="1000">
                    <a:schemeClr val="accent5"/>
                  </a:gs>
                  <a:gs pos="100000">
                    <a:schemeClr val="accent6"/>
                  </a:gs>
                </a:gsLst>
                <a:lin ang="2700000" scaled="0"/>
              </a:gradFill>
              <a:latin typeface="汉仪雅酷黑简" panose="00020600040101010101" charset="-122"/>
              <a:ea typeface="汉仪雅酷黑简" panose="00020600040101010101" charset="-122"/>
              <a:sym typeface="汉仪雅酷黑简" panose="00020600040101010101" charset="-122"/>
            </a:endParaRPr>
          </a:p>
        </p:txBody>
      </p:sp>
      <p:grpSp>
        <p:nvGrpSpPr>
          <p:cNvPr id="9" name="PA-组合 8"/>
          <p:cNvGrpSpPr/>
          <p:nvPr>
            <p:custDataLst>
              <p:tags r:id="rId10"/>
            </p:custDataLst>
          </p:nvPr>
        </p:nvGrpSpPr>
        <p:grpSpPr>
          <a:xfrm>
            <a:off x="812932" y="1106496"/>
            <a:ext cx="4645010" cy="4645010"/>
            <a:chOff x="812932" y="1106496"/>
            <a:chExt cx="4645010" cy="4645010"/>
          </a:xfrm>
        </p:grpSpPr>
        <p:sp>
          <p:nvSpPr>
            <p:cNvPr id="94" name="PA-弧形 52+"/>
            <p:cNvSpPr/>
            <p:nvPr>
              <p:custDataLst>
                <p:tags r:id="rId11"/>
              </p:custDataLst>
            </p:nvPr>
          </p:nvSpPr>
          <p:spPr>
            <a:xfrm>
              <a:off x="812932" y="1106496"/>
              <a:ext cx="4645010" cy="4645010"/>
            </a:xfrm>
            <a:prstGeom prst="arc">
              <a:avLst>
                <a:gd name="adj1" fmla="val 11670436"/>
                <a:gd name="adj2" fmla="val 11649461"/>
              </a:avLst>
            </a:prstGeom>
            <a:noFill/>
            <a:ln w="28575" cap="rnd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-弧形 52"/>
            <p:cNvSpPr/>
            <p:nvPr>
              <p:custDataLst>
                <p:tags r:id="rId12"/>
              </p:custDataLst>
            </p:nvPr>
          </p:nvSpPr>
          <p:spPr>
            <a:xfrm>
              <a:off x="812932" y="1106496"/>
              <a:ext cx="4645010" cy="4645010"/>
            </a:xfrm>
            <a:prstGeom prst="arc">
              <a:avLst>
                <a:gd name="adj1" fmla="val 5875102"/>
                <a:gd name="adj2" fmla="val 11649461"/>
              </a:avLst>
            </a:prstGeom>
            <a:noFill/>
            <a:ln w="28575" cap="rnd">
              <a:gradFill>
                <a:gsLst>
                  <a:gs pos="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0" name="矩形: 圆角 159"/>
          <p:cNvSpPr/>
          <p:nvPr/>
        </p:nvSpPr>
        <p:spPr>
          <a:xfrm>
            <a:off x="165027" y="267095"/>
            <a:ext cx="2810867" cy="385046"/>
          </a:xfrm>
          <a:prstGeom prst="roundRect">
            <a:avLst>
              <a:gd name="adj" fmla="val 50000"/>
            </a:avLst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srgbClr val="1F2327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矩形: 圆角 77"/>
          <p:cNvSpPr/>
          <p:nvPr/>
        </p:nvSpPr>
        <p:spPr>
          <a:xfrm>
            <a:off x="296131" y="359052"/>
            <a:ext cx="1085903" cy="20113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057E4"/>
              </a:gs>
              <a:gs pos="100000">
                <a:srgbClr val="8786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: 圆角 145"/>
          <p:cNvSpPr/>
          <p:nvPr/>
        </p:nvSpPr>
        <p:spPr>
          <a:xfrm>
            <a:off x="1227390" y="353111"/>
            <a:ext cx="1617399" cy="213015"/>
          </a:xfrm>
          <a:prstGeom prst="roundRect">
            <a:avLst>
              <a:gd name="adj" fmla="val 50000"/>
            </a:avLst>
          </a:prstGeom>
          <a:solidFill>
            <a:srgbClr val="2A3036"/>
          </a:solidFill>
          <a:ln>
            <a:noFill/>
          </a:ln>
          <a:effectLst>
            <a:outerShdw blurRad="63500" dist="63500" dir="2700000" algn="ctr" rotWithShape="0">
              <a:srgbClr val="24292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>
            <a:off x="4127044" y="5885789"/>
            <a:ext cx="2019247" cy="1771203"/>
            <a:chOff x="456899" y="974379"/>
            <a:chExt cx="1441545" cy="1264466"/>
          </a:xfrm>
        </p:grpSpPr>
        <p:sp>
          <p:nvSpPr>
            <p:cNvPr id="85" name="矩形: 圆角 84"/>
            <p:cNvSpPr/>
            <p:nvPr/>
          </p:nvSpPr>
          <p:spPr>
            <a:xfrm>
              <a:off x="513426" y="1019470"/>
              <a:ext cx="1331737" cy="1174284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rgbClr val="99A4B1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456899" y="974379"/>
              <a:ext cx="1441545" cy="1264466"/>
              <a:chOff x="456899" y="974380"/>
              <a:chExt cx="1441545" cy="1264465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456899" y="974380"/>
                <a:ext cx="1441545" cy="110151"/>
                <a:chOff x="456899" y="974379"/>
                <a:chExt cx="1441545" cy="110151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456899" y="974379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1788293" y="974379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456899" y="2128694"/>
                <a:ext cx="1441545" cy="110151"/>
                <a:chOff x="456899" y="974379"/>
                <a:chExt cx="1441545" cy="110151"/>
              </a:xfrm>
            </p:grpSpPr>
            <p:sp>
              <p:nvSpPr>
                <p:cNvPr id="89" name="椭圆 88"/>
                <p:cNvSpPr/>
                <p:nvPr/>
              </p:nvSpPr>
              <p:spPr>
                <a:xfrm>
                  <a:off x="456899" y="974379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1788293" y="974379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781" name="文本框 780"/>
          <p:cNvSpPr txBox="1"/>
          <p:nvPr/>
        </p:nvSpPr>
        <p:spPr>
          <a:xfrm>
            <a:off x="35425" y="5977913"/>
            <a:ext cx="3078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ln>
                  <a:solidFill>
                    <a:schemeClr val="tx2">
                      <a:alpha val="17000"/>
                    </a:schemeClr>
                  </a:solidFill>
                  <a:prstDash val="solid"/>
                </a:ln>
                <a:noFill/>
              </a:rPr>
              <a:t>contents</a:t>
            </a:r>
            <a:endParaRPr lang="zh-CN" altLang="en-US" sz="5400">
              <a:ln>
                <a:solidFill>
                  <a:schemeClr val="tx2">
                    <a:alpha val="17000"/>
                  </a:schemeClr>
                </a:solidFill>
                <a:prstDash val="solid"/>
              </a:ln>
              <a:noFill/>
            </a:endParaRPr>
          </a:p>
        </p:txBody>
      </p:sp>
      <p:pic>
        <p:nvPicPr>
          <p:cNvPr id="74" name="PA-图片 7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alphaModFix amt="23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783" y="3874202"/>
            <a:ext cx="2032485" cy="2009473"/>
          </a:xfrm>
          <a:prstGeom prst="rect">
            <a:avLst/>
          </a:prstGeom>
        </p:spPr>
      </p:pic>
      <p:grpSp>
        <p:nvGrpSpPr>
          <p:cNvPr id="6" name="PA-组合 5"/>
          <p:cNvGrpSpPr/>
          <p:nvPr>
            <p:custDataLst>
              <p:tags r:id="rId18"/>
            </p:custDataLst>
          </p:nvPr>
        </p:nvGrpSpPr>
        <p:grpSpPr>
          <a:xfrm>
            <a:off x="6409787" y="2237123"/>
            <a:ext cx="4584194" cy="992680"/>
            <a:chOff x="6409787" y="2237123"/>
            <a:chExt cx="4584194" cy="992680"/>
          </a:xfrm>
        </p:grpSpPr>
        <p:sp>
          <p:nvSpPr>
            <p:cNvPr id="236" name="PA-圆角矩形 235"/>
            <p:cNvSpPr/>
            <p:nvPr>
              <p:custDataLst>
                <p:tags r:id="rId19"/>
              </p:custDataLst>
            </p:nvPr>
          </p:nvSpPr>
          <p:spPr>
            <a:xfrm>
              <a:off x="6409787" y="2237123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7" name="PA-圆角矩形 236"/>
            <p:cNvSpPr/>
            <p:nvPr>
              <p:custDataLst>
                <p:tags r:id="rId20"/>
              </p:custDataLst>
            </p:nvPr>
          </p:nvSpPr>
          <p:spPr>
            <a:xfrm>
              <a:off x="6409787" y="2237123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52400" dist="1524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9" name="PA-文本框 238"/>
            <p:cNvSpPr txBox="1"/>
            <p:nvPr>
              <p:custDataLst>
                <p:tags r:id="rId21"/>
              </p:custDataLst>
            </p:nvPr>
          </p:nvSpPr>
          <p:spPr>
            <a:xfrm>
              <a:off x="8380188" y="2499370"/>
              <a:ext cx="16052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8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</a:rPr>
                <a:t>主要技术</a:t>
              </a:r>
              <a:endParaRPr lang="zh-CN" altLang="en-US" sz="28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241" name="PA-圆角矩形 240"/>
            <p:cNvSpPr/>
            <p:nvPr>
              <p:custDataLst>
                <p:tags r:id="rId22"/>
              </p:custDataLst>
            </p:nvPr>
          </p:nvSpPr>
          <p:spPr>
            <a:xfrm>
              <a:off x="7724845" y="2397221"/>
              <a:ext cx="2915963" cy="695568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chemeClr val="accent3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PA-椭圆 246"/>
            <p:cNvSpPr/>
            <p:nvPr>
              <p:custDataLst>
                <p:tags r:id="rId23"/>
              </p:custDataLst>
            </p:nvPr>
          </p:nvSpPr>
          <p:spPr>
            <a:xfrm>
              <a:off x="7672253" y="234222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PA-椭圆 247"/>
            <p:cNvSpPr/>
            <p:nvPr>
              <p:custDataLst>
                <p:tags r:id="rId24"/>
              </p:custDataLst>
            </p:nvPr>
          </p:nvSpPr>
          <p:spPr>
            <a:xfrm>
              <a:off x="7672253" y="303495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PA-椭圆 244"/>
            <p:cNvSpPr/>
            <p:nvPr>
              <p:custDataLst>
                <p:tags r:id="rId25"/>
              </p:custDataLst>
            </p:nvPr>
          </p:nvSpPr>
          <p:spPr>
            <a:xfrm>
              <a:off x="10586294" y="2344268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PA-椭圆 245"/>
            <p:cNvSpPr/>
            <p:nvPr>
              <p:custDataLst>
                <p:tags r:id="rId26"/>
              </p:custDataLst>
            </p:nvPr>
          </p:nvSpPr>
          <p:spPr>
            <a:xfrm>
              <a:off x="10586294" y="3037225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PA-圆角矩形 791"/>
            <p:cNvSpPr/>
            <p:nvPr>
              <p:custDataLst>
                <p:tags r:id="rId27"/>
              </p:custDataLst>
            </p:nvPr>
          </p:nvSpPr>
          <p:spPr>
            <a:xfrm>
              <a:off x="6679674" y="2418394"/>
              <a:ext cx="760787" cy="630138"/>
            </a:xfrm>
            <a:prstGeom prst="roundRect">
              <a:avLst>
                <a:gd name="adj" fmla="val 1013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63500" dist="63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7" name="PA-圆角矩形 336"/>
            <p:cNvSpPr/>
            <p:nvPr>
              <p:custDataLst>
                <p:tags r:id="rId28"/>
              </p:custDataLst>
            </p:nvPr>
          </p:nvSpPr>
          <p:spPr>
            <a:xfrm>
              <a:off x="6749961" y="2497867"/>
              <a:ext cx="620212" cy="369850"/>
            </a:xfrm>
            <a:prstGeom prst="roundRect">
              <a:avLst>
                <a:gd name="adj" fmla="val 15212"/>
              </a:avLst>
            </a:pr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>
              <a:innerShdw blurRad="25400" dist="25400" dir="13500000">
                <a:srgbClr val="29486D">
                  <a:alpha val="1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1" name="PA-椭圆 350"/>
            <p:cNvSpPr/>
            <p:nvPr>
              <p:custDataLst>
                <p:tags r:id="rId31"/>
              </p:custDataLst>
            </p:nvPr>
          </p:nvSpPr>
          <p:spPr>
            <a:xfrm>
              <a:off x="6967187" y="2787744"/>
              <a:ext cx="185761" cy="18576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PA-图形 487"/>
            <p:cNvSpPr/>
            <p:nvPr>
              <p:custDataLst>
                <p:tags r:id="rId32"/>
              </p:custDataLst>
            </p:nvPr>
          </p:nvSpPr>
          <p:spPr>
            <a:xfrm rot="5400000">
              <a:off x="7031101" y="2848801"/>
              <a:ext cx="77832" cy="68043"/>
            </a:xfrm>
            <a:custGeom>
              <a:avLst/>
              <a:gdLst>
                <a:gd name="connsiteX0" fmla="*/ 209905 w 445439"/>
                <a:gd name="connsiteY0" fmla="*/ 7276 h 389413"/>
                <a:gd name="connsiteX1" fmla="*/ 1858 w 445439"/>
                <a:gd name="connsiteY1" fmla="*/ 367854 h 389413"/>
                <a:gd name="connsiteX2" fmla="*/ 14255 w 445439"/>
                <a:gd name="connsiteY2" fmla="*/ 389414 h 389413"/>
                <a:gd name="connsiteX3" fmla="*/ 430887 w 445439"/>
                <a:gd name="connsiteY3" fmla="*/ 389414 h 389413"/>
                <a:gd name="connsiteX4" fmla="*/ 443283 w 445439"/>
                <a:gd name="connsiteY4" fmla="*/ 367854 h 389413"/>
                <a:gd name="connsiteX5" fmla="*/ 235237 w 445439"/>
                <a:gd name="connsiteY5" fmla="*/ 7276 h 389413"/>
                <a:gd name="connsiteX6" fmla="*/ 209905 w 445439"/>
                <a:gd name="connsiteY6" fmla="*/ 7276 h 3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39" h="389413">
                  <a:moveTo>
                    <a:pt x="209905" y="7276"/>
                  </a:moveTo>
                  <a:lnTo>
                    <a:pt x="1858" y="367854"/>
                  </a:lnTo>
                  <a:cubicBezTo>
                    <a:pt x="-3532" y="377556"/>
                    <a:pt x="3475" y="389414"/>
                    <a:pt x="14255" y="389414"/>
                  </a:cubicBezTo>
                  <a:lnTo>
                    <a:pt x="430887" y="389414"/>
                  </a:lnTo>
                  <a:cubicBezTo>
                    <a:pt x="442205" y="389414"/>
                    <a:pt x="449212" y="377556"/>
                    <a:pt x="443283" y="367854"/>
                  </a:cubicBezTo>
                  <a:lnTo>
                    <a:pt x="235237" y="7276"/>
                  </a:lnTo>
                  <a:cubicBezTo>
                    <a:pt x="229308" y="-2425"/>
                    <a:pt x="215295" y="-2425"/>
                    <a:pt x="209905" y="72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5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" name="PA-组合 3"/>
          <p:cNvGrpSpPr/>
          <p:nvPr>
            <p:custDataLst>
              <p:tags r:id="rId33"/>
            </p:custDataLst>
          </p:nvPr>
        </p:nvGrpSpPr>
        <p:grpSpPr>
          <a:xfrm>
            <a:off x="6409787" y="3626618"/>
            <a:ext cx="4584194" cy="992680"/>
            <a:chOff x="6409787" y="3626618"/>
            <a:chExt cx="4584194" cy="992680"/>
          </a:xfrm>
        </p:grpSpPr>
        <p:sp>
          <p:nvSpPr>
            <p:cNvPr id="259" name="PA-圆角矩形 258"/>
            <p:cNvSpPr/>
            <p:nvPr>
              <p:custDataLst>
                <p:tags r:id="rId34"/>
              </p:custDataLst>
            </p:nvPr>
          </p:nvSpPr>
          <p:spPr>
            <a:xfrm>
              <a:off x="6409787" y="3626618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0" name="PA-圆角矩形 259"/>
            <p:cNvSpPr/>
            <p:nvPr>
              <p:custDataLst>
                <p:tags r:id="rId35"/>
              </p:custDataLst>
            </p:nvPr>
          </p:nvSpPr>
          <p:spPr>
            <a:xfrm>
              <a:off x="6409787" y="3626618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52400" dist="1524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2" name="PA-文本框 261"/>
            <p:cNvSpPr txBox="1"/>
            <p:nvPr>
              <p:custDataLst>
                <p:tags r:id="rId36"/>
              </p:custDataLst>
            </p:nvPr>
          </p:nvSpPr>
          <p:spPr>
            <a:xfrm>
              <a:off x="8380187" y="3881457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</a:rPr>
                <a:t>实现方案</a:t>
              </a:r>
              <a:endParaRPr lang="zh-CN" altLang="en-US" sz="28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264" name="PA-圆角矩形 263"/>
            <p:cNvSpPr/>
            <p:nvPr>
              <p:custDataLst>
                <p:tags r:id="rId37"/>
              </p:custDataLst>
            </p:nvPr>
          </p:nvSpPr>
          <p:spPr>
            <a:xfrm>
              <a:off x="7724845" y="3782273"/>
              <a:ext cx="2915963" cy="695568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chemeClr val="accent3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PA-椭圆 269"/>
            <p:cNvSpPr/>
            <p:nvPr>
              <p:custDataLst>
                <p:tags r:id="rId38"/>
              </p:custDataLst>
            </p:nvPr>
          </p:nvSpPr>
          <p:spPr>
            <a:xfrm>
              <a:off x="7672253" y="372768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PA-椭圆 270"/>
            <p:cNvSpPr/>
            <p:nvPr>
              <p:custDataLst>
                <p:tags r:id="rId39"/>
              </p:custDataLst>
            </p:nvPr>
          </p:nvSpPr>
          <p:spPr>
            <a:xfrm>
              <a:off x="7672253" y="442041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PA-椭圆 267"/>
            <p:cNvSpPr/>
            <p:nvPr>
              <p:custDataLst>
                <p:tags r:id="rId40"/>
              </p:custDataLst>
            </p:nvPr>
          </p:nvSpPr>
          <p:spPr>
            <a:xfrm>
              <a:off x="10586294" y="3730182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PA-椭圆 268"/>
            <p:cNvSpPr/>
            <p:nvPr>
              <p:custDataLst>
                <p:tags r:id="rId41"/>
              </p:custDataLst>
            </p:nvPr>
          </p:nvSpPr>
          <p:spPr>
            <a:xfrm>
              <a:off x="10586294" y="4423139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PA-任意多边形 447"/>
            <p:cNvSpPr/>
            <p:nvPr>
              <p:custDataLst>
                <p:tags r:id="rId42"/>
              </p:custDataLst>
            </p:nvPr>
          </p:nvSpPr>
          <p:spPr>
            <a:xfrm>
              <a:off x="6674891" y="3813615"/>
              <a:ext cx="770352" cy="622207"/>
            </a:xfrm>
            <a:custGeom>
              <a:avLst/>
              <a:gdLst>
                <a:gd name="connsiteX0" fmla="*/ 68150 w 770352"/>
                <a:gd name="connsiteY0" fmla="*/ 0 h 622207"/>
                <a:gd name="connsiteX1" fmla="*/ 132161 w 770352"/>
                <a:gd name="connsiteY1" fmla="*/ 0 h 622207"/>
                <a:gd name="connsiteX2" fmla="*/ 131770 w 770352"/>
                <a:gd name="connsiteY2" fmla="*/ 1937 h 622207"/>
                <a:gd name="connsiteX3" fmla="*/ 131770 w 770352"/>
                <a:gd name="connsiteY3" fmla="*/ 59995 h 622207"/>
                <a:gd name="connsiteX4" fmla="*/ 182602 w 770352"/>
                <a:gd name="connsiteY4" fmla="*/ 110827 h 622207"/>
                <a:gd name="connsiteX5" fmla="*/ 587751 w 770352"/>
                <a:gd name="connsiteY5" fmla="*/ 110827 h 622207"/>
                <a:gd name="connsiteX6" fmla="*/ 638583 w 770352"/>
                <a:gd name="connsiteY6" fmla="*/ 59995 h 622207"/>
                <a:gd name="connsiteX7" fmla="*/ 638583 w 770352"/>
                <a:gd name="connsiteY7" fmla="*/ 1937 h 622207"/>
                <a:gd name="connsiteX8" fmla="*/ 638192 w 770352"/>
                <a:gd name="connsiteY8" fmla="*/ 0 h 622207"/>
                <a:gd name="connsiteX9" fmla="*/ 702202 w 770352"/>
                <a:gd name="connsiteY9" fmla="*/ 0 h 622207"/>
                <a:gd name="connsiteX10" fmla="*/ 770352 w 770352"/>
                <a:gd name="connsiteY10" fmla="*/ 68150 h 622207"/>
                <a:gd name="connsiteX11" fmla="*/ 770352 w 770352"/>
                <a:gd name="connsiteY11" fmla="*/ 554057 h 622207"/>
                <a:gd name="connsiteX12" fmla="*/ 702202 w 770352"/>
                <a:gd name="connsiteY12" fmla="*/ 622207 h 622207"/>
                <a:gd name="connsiteX13" fmla="*/ 68150 w 770352"/>
                <a:gd name="connsiteY13" fmla="*/ 622207 h 622207"/>
                <a:gd name="connsiteX14" fmla="*/ 0 w 770352"/>
                <a:gd name="connsiteY14" fmla="*/ 554057 h 622207"/>
                <a:gd name="connsiteX15" fmla="*/ 0 w 770352"/>
                <a:gd name="connsiteY15" fmla="*/ 68150 h 622207"/>
                <a:gd name="connsiteX16" fmla="*/ 68150 w 770352"/>
                <a:gd name="connsiteY16" fmla="*/ 0 h 62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0352" h="622207">
                  <a:moveTo>
                    <a:pt x="68150" y="0"/>
                  </a:moveTo>
                  <a:lnTo>
                    <a:pt x="132161" y="0"/>
                  </a:lnTo>
                  <a:lnTo>
                    <a:pt x="131770" y="1937"/>
                  </a:lnTo>
                  <a:lnTo>
                    <a:pt x="131770" y="59995"/>
                  </a:lnTo>
                  <a:cubicBezTo>
                    <a:pt x="131770" y="88069"/>
                    <a:pt x="154528" y="110827"/>
                    <a:pt x="182602" y="110827"/>
                  </a:cubicBezTo>
                  <a:lnTo>
                    <a:pt x="587751" y="110827"/>
                  </a:lnTo>
                  <a:cubicBezTo>
                    <a:pt x="615825" y="110827"/>
                    <a:pt x="638583" y="88069"/>
                    <a:pt x="638583" y="59995"/>
                  </a:cubicBezTo>
                  <a:lnTo>
                    <a:pt x="638583" y="1937"/>
                  </a:lnTo>
                  <a:lnTo>
                    <a:pt x="638192" y="0"/>
                  </a:lnTo>
                  <a:lnTo>
                    <a:pt x="702202" y="0"/>
                  </a:lnTo>
                  <a:cubicBezTo>
                    <a:pt x="739840" y="0"/>
                    <a:pt x="770352" y="30512"/>
                    <a:pt x="770352" y="68150"/>
                  </a:cubicBezTo>
                  <a:lnTo>
                    <a:pt x="770352" y="554057"/>
                  </a:lnTo>
                  <a:cubicBezTo>
                    <a:pt x="770352" y="591695"/>
                    <a:pt x="739840" y="622207"/>
                    <a:pt x="702202" y="622207"/>
                  </a:cubicBezTo>
                  <a:lnTo>
                    <a:pt x="68150" y="622207"/>
                  </a:lnTo>
                  <a:cubicBezTo>
                    <a:pt x="30512" y="622207"/>
                    <a:pt x="0" y="591695"/>
                    <a:pt x="0" y="554057"/>
                  </a:cubicBezTo>
                  <a:lnTo>
                    <a:pt x="0" y="68150"/>
                  </a:lnTo>
                  <a:cubicBezTo>
                    <a:pt x="0" y="30512"/>
                    <a:pt x="30512" y="0"/>
                    <a:pt x="681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63500" dist="63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42" name="PA-椭圆 441"/>
            <p:cNvSpPr/>
            <p:nvPr>
              <p:custDataLst>
                <p:tags r:id="rId43"/>
              </p:custDataLst>
            </p:nvPr>
          </p:nvSpPr>
          <p:spPr>
            <a:xfrm>
              <a:off x="6754971" y="4162062"/>
              <a:ext cx="160103" cy="16010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PA-弧形 442"/>
            <p:cNvSpPr/>
            <p:nvPr>
              <p:custDataLst>
                <p:tags r:id="rId44"/>
              </p:custDataLst>
            </p:nvPr>
          </p:nvSpPr>
          <p:spPr>
            <a:xfrm>
              <a:off x="6800532" y="4206347"/>
              <a:ext cx="68982" cy="65053"/>
            </a:xfrm>
            <a:prstGeom prst="arc">
              <a:avLst>
                <a:gd name="adj1" fmla="val 19824383"/>
                <a:gd name="adj2" fmla="val 12204045"/>
              </a:avLst>
            </a:prstGeom>
            <a:noFill/>
            <a:ln w="25400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PA-圆角矩形 438"/>
            <p:cNvSpPr/>
            <p:nvPr>
              <p:custDataLst>
                <p:tags r:id="rId45"/>
              </p:custDataLst>
            </p:nvPr>
          </p:nvSpPr>
          <p:spPr>
            <a:xfrm rot="11367">
              <a:off x="6967219" y="4152850"/>
              <a:ext cx="397945" cy="3385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PA-圆角矩形 439"/>
            <p:cNvSpPr/>
            <p:nvPr>
              <p:custDataLst>
                <p:tags r:id="rId46"/>
              </p:custDataLst>
            </p:nvPr>
          </p:nvSpPr>
          <p:spPr>
            <a:xfrm rot="11367">
              <a:off x="6967219" y="4225185"/>
              <a:ext cx="397945" cy="3385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PA-圆角矩形 440"/>
            <p:cNvSpPr/>
            <p:nvPr>
              <p:custDataLst>
                <p:tags r:id="rId47"/>
              </p:custDataLst>
            </p:nvPr>
          </p:nvSpPr>
          <p:spPr>
            <a:xfrm rot="11367">
              <a:off x="6967219" y="4297519"/>
              <a:ext cx="397945" cy="3385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PA-圆角矩形 435"/>
            <p:cNvSpPr/>
            <p:nvPr>
              <p:custDataLst>
                <p:tags r:id="rId48"/>
              </p:custDataLst>
            </p:nvPr>
          </p:nvSpPr>
          <p:spPr>
            <a:xfrm>
              <a:off x="6732529" y="4011029"/>
              <a:ext cx="655076" cy="62747"/>
            </a:xfrm>
            <a:prstGeom prst="roundRect">
              <a:avLst>
                <a:gd name="adj" fmla="val 50000"/>
              </a:avLst>
            </a:prstGeom>
            <a:blipFill>
              <a:blip r:embed="rId49">
                <a:extLs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>
              <a:innerShdw blurRad="25400" dist="25400" dir="13500000">
                <a:srgbClr val="29486D">
                  <a:alpha val="8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PA-组合 1"/>
          <p:cNvGrpSpPr/>
          <p:nvPr>
            <p:custDataLst>
              <p:tags r:id="rId51"/>
            </p:custDataLst>
          </p:nvPr>
        </p:nvGrpSpPr>
        <p:grpSpPr>
          <a:xfrm>
            <a:off x="6409787" y="5016113"/>
            <a:ext cx="4584194" cy="994259"/>
            <a:chOff x="6409787" y="5016113"/>
            <a:chExt cx="4584194" cy="994259"/>
          </a:xfrm>
        </p:grpSpPr>
        <p:sp>
          <p:nvSpPr>
            <p:cNvPr id="282" name="PA-圆角矩形 281"/>
            <p:cNvSpPr/>
            <p:nvPr>
              <p:custDataLst>
                <p:tags r:id="rId52"/>
              </p:custDataLst>
            </p:nvPr>
          </p:nvSpPr>
          <p:spPr>
            <a:xfrm>
              <a:off x="6409787" y="5017692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5" name="PA-圆角矩形 284"/>
            <p:cNvSpPr/>
            <p:nvPr>
              <p:custDataLst>
                <p:tags r:id="rId53"/>
              </p:custDataLst>
            </p:nvPr>
          </p:nvSpPr>
          <p:spPr>
            <a:xfrm>
              <a:off x="6409787" y="5016113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52400" dist="1524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5" name="PA-文本框 294"/>
            <p:cNvSpPr txBox="1"/>
            <p:nvPr>
              <p:custDataLst>
                <p:tags r:id="rId54"/>
              </p:custDataLst>
            </p:nvPr>
          </p:nvSpPr>
          <p:spPr>
            <a:xfrm>
              <a:off x="7846789" y="5265122"/>
              <a:ext cx="2672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</a:rPr>
                <a:t>竞品分析创新点</a:t>
              </a:r>
              <a:endParaRPr lang="zh-CN" altLang="en-US" sz="28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297" name="PA-圆角矩形 296"/>
            <p:cNvSpPr/>
            <p:nvPr>
              <p:custDataLst>
                <p:tags r:id="rId55"/>
              </p:custDataLst>
            </p:nvPr>
          </p:nvSpPr>
          <p:spPr>
            <a:xfrm>
              <a:off x="7724845" y="5167325"/>
              <a:ext cx="2915963" cy="695568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chemeClr val="accent3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PA-椭圆 302"/>
            <p:cNvSpPr/>
            <p:nvPr>
              <p:custDataLst>
                <p:tags r:id="rId56"/>
              </p:custDataLst>
            </p:nvPr>
          </p:nvSpPr>
          <p:spPr>
            <a:xfrm>
              <a:off x="7672253" y="511314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PA-椭圆 303"/>
            <p:cNvSpPr/>
            <p:nvPr>
              <p:custDataLst>
                <p:tags r:id="rId57"/>
              </p:custDataLst>
            </p:nvPr>
          </p:nvSpPr>
          <p:spPr>
            <a:xfrm>
              <a:off x="7672253" y="5805879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PA-椭圆 300"/>
            <p:cNvSpPr/>
            <p:nvPr>
              <p:custDataLst>
                <p:tags r:id="rId58"/>
              </p:custDataLst>
            </p:nvPr>
          </p:nvSpPr>
          <p:spPr>
            <a:xfrm>
              <a:off x="10586294" y="511609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PA-椭圆 301"/>
            <p:cNvSpPr/>
            <p:nvPr>
              <p:custDataLst>
                <p:tags r:id="rId59"/>
              </p:custDataLst>
            </p:nvPr>
          </p:nvSpPr>
          <p:spPr>
            <a:xfrm>
              <a:off x="10586294" y="5809055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PA-圆角矩形 452"/>
            <p:cNvSpPr/>
            <p:nvPr>
              <p:custDataLst>
                <p:tags r:id="rId60"/>
              </p:custDataLst>
            </p:nvPr>
          </p:nvSpPr>
          <p:spPr>
            <a:xfrm>
              <a:off x="6676738" y="5260984"/>
              <a:ext cx="766659" cy="565907"/>
            </a:xfrm>
            <a:prstGeom prst="roundRect">
              <a:avLst>
                <a:gd name="adj" fmla="val 12305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63500" dist="63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3" name="PA-圆角矩形 292"/>
            <p:cNvSpPr/>
            <p:nvPr>
              <p:custDataLst>
                <p:tags r:id="rId61"/>
              </p:custDataLst>
            </p:nvPr>
          </p:nvSpPr>
          <p:spPr>
            <a:xfrm>
              <a:off x="7204932" y="5198015"/>
              <a:ext cx="37895" cy="13532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PA-圆角矩形 293"/>
            <p:cNvSpPr/>
            <p:nvPr>
              <p:custDataLst>
                <p:tags r:id="rId62"/>
              </p:custDataLst>
            </p:nvPr>
          </p:nvSpPr>
          <p:spPr>
            <a:xfrm>
              <a:off x="6877307" y="5198015"/>
              <a:ext cx="37895" cy="13532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PA-圆角矩形 286"/>
            <p:cNvSpPr/>
            <p:nvPr>
              <p:custDataLst>
                <p:tags r:id="rId63"/>
              </p:custDataLst>
            </p:nvPr>
          </p:nvSpPr>
          <p:spPr>
            <a:xfrm>
              <a:off x="6732529" y="5392969"/>
              <a:ext cx="655076" cy="305484"/>
            </a:xfrm>
            <a:prstGeom prst="roundRect">
              <a:avLst>
                <a:gd name="adj" fmla="val 14551"/>
              </a:avLst>
            </a:prstGeom>
            <a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>
              <a:innerShdw blurRad="25400" dist="25400" dir="13500000">
                <a:srgbClr val="29486D">
                  <a:alpha val="18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9" name="PA-椭圆 288"/>
            <p:cNvSpPr/>
            <p:nvPr>
              <p:custDataLst>
                <p:tags r:id="rId66"/>
              </p:custDataLst>
            </p:nvPr>
          </p:nvSpPr>
          <p:spPr>
            <a:xfrm>
              <a:off x="6983425" y="5622079"/>
              <a:ext cx="153284" cy="15328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PA-圆角矩形 290"/>
            <p:cNvSpPr/>
            <p:nvPr>
              <p:custDataLst>
                <p:tags r:id="rId67"/>
              </p:custDataLst>
            </p:nvPr>
          </p:nvSpPr>
          <p:spPr>
            <a:xfrm rot="2679422">
              <a:off x="7067267" y="5657070"/>
              <a:ext cx="20731" cy="8330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PA-圆角矩形 291"/>
            <p:cNvSpPr/>
            <p:nvPr>
              <p:custDataLst>
                <p:tags r:id="rId68"/>
              </p:custDataLst>
            </p:nvPr>
          </p:nvSpPr>
          <p:spPr>
            <a:xfrm rot="18920578" flipH="1">
              <a:off x="7032135" y="5680951"/>
              <a:ext cx="20717" cy="553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PA-文本框 287"/>
            <p:cNvSpPr txBox="1"/>
            <p:nvPr>
              <p:custDataLst>
                <p:tags r:id="rId69"/>
              </p:custDataLst>
            </p:nvPr>
          </p:nvSpPr>
          <p:spPr>
            <a:xfrm>
              <a:off x="6778372" y="5356460"/>
              <a:ext cx="563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01</a:t>
              </a:r>
              <a:endParaRPr lang="zh-CN" altLang="en-US" sz="140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</p:grpSp>
      <p:pic>
        <p:nvPicPr>
          <p:cNvPr id="534" name="图片 533"/>
          <p:cNvPicPr>
            <a:picLocks noChangeAspect="1"/>
          </p:cNvPicPr>
          <p:nvPr/>
        </p:nvPicPr>
        <p:blipFill>
          <a:blip r:embed="rId70">
            <a:alphaModFix amt="34000"/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3035" y="-1457843"/>
            <a:ext cx="3319104" cy="3319104"/>
          </a:xfrm>
          <a:prstGeom prst="rect">
            <a:avLst/>
          </a:prstGeom>
        </p:spPr>
      </p:pic>
      <p:pic>
        <p:nvPicPr>
          <p:cNvPr id="535" name="图片 534"/>
          <p:cNvPicPr>
            <a:picLocks noChangeAspect="1"/>
          </p:cNvPicPr>
          <p:nvPr/>
        </p:nvPicPr>
        <p:blipFill>
          <a:blip r:embed="rId16">
            <a:alphaModFix amt="49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1537" y="-2476261"/>
            <a:ext cx="4774316" cy="4720260"/>
          </a:xfrm>
          <a:prstGeom prst="rect">
            <a:avLst/>
          </a:prstGeom>
        </p:spPr>
      </p:pic>
      <p:pic>
        <p:nvPicPr>
          <p:cNvPr id="536" name="图片 535"/>
          <p:cNvPicPr>
            <a:picLocks noChangeAspect="1"/>
          </p:cNvPicPr>
          <p:nvPr/>
        </p:nvPicPr>
        <p:blipFill>
          <a:blip r:embed="rId70">
            <a:alphaModFix amt="77000"/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5337" y="4774953"/>
            <a:ext cx="5203078" cy="5203078"/>
          </a:xfrm>
          <a:prstGeom prst="rect">
            <a:avLst/>
          </a:prstGeom>
        </p:spPr>
      </p:pic>
      <p:grpSp>
        <p:nvGrpSpPr>
          <p:cNvPr id="7" name="PA-组合 6"/>
          <p:cNvGrpSpPr/>
          <p:nvPr>
            <p:custDataLst>
              <p:tags r:id="rId72"/>
            </p:custDataLst>
          </p:nvPr>
        </p:nvGrpSpPr>
        <p:grpSpPr>
          <a:xfrm>
            <a:off x="6409787" y="847628"/>
            <a:ext cx="4584194" cy="992680"/>
            <a:chOff x="6409787" y="847628"/>
            <a:chExt cx="4584194" cy="992680"/>
          </a:xfrm>
        </p:grpSpPr>
        <p:sp>
          <p:nvSpPr>
            <p:cNvPr id="5" name="PA-圆角矩形 4"/>
            <p:cNvSpPr/>
            <p:nvPr>
              <p:custDataLst>
                <p:tags r:id="rId73"/>
              </p:custDataLst>
            </p:nvPr>
          </p:nvSpPr>
          <p:spPr>
            <a:xfrm>
              <a:off x="6409787" y="847628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PA-圆角矩形 125"/>
            <p:cNvSpPr/>
            <p:nvPr>
              <p:custDataLst>
                <p:tags r:id="rId74"/>
              </p:custDataLst>
            </p:nvPr>
          </p:nvSpPr>
          <p:spPr>
            <a:xfrm>
              <a:off x="6409787" y="847628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52400" dist="1524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7" name="PA-圆角矩形 656"/>
            <p:cNvSpPr/>
            <p:nvPr>
              <p:custDataLst>
                <p:tags r:id="rId75"/>
              </p:custDataLst>
            </p:nvPr>
          </p:nvSpPr>
          <p:spPr>
            <a:xfrm>
              <a:off x="7724845" y="1012169"/>
              <a:ext cx="2915963" cy="695568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chemeClr val="accent3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PA-椭圆 662"/>
            <p:cNvSpPr/>
            <p:nvPr>
              <p:custDataLst>
                <p:tags r:id="rId76"/>
              </p:custDataLst>
            </p:nvPr>
          </p:nvSpPr>
          <p:spPr>
            <a:xfrm>
              <a:off x="7672253" y="95676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PA-椭圆 663"/>
            <p:cNvSpPr/>
            <p:nvPr>
              <p:custDataLst>
                <p:tags r:id="rId77"/>
              </p:custDataLst>
            </p:nvPr>
          </p:nvSpPr>
          <p:spPr>
            <a:xfrm>
              <a:off x="7672253" y="164949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PA-椭圆 226"/>
            <p:cNvSpPr/>
            <p:nvPr>
              <p:custDataLst>
                <p:tags r:id="rId78"/>
              </p:custDataLst>
            </p:nvPr>
          </p:nvSpPr>
          <p:spPr>
            <a:xfrm>
              <a:off x="10586294" y="958354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PA-椭圆 227"/>
            <p:cNvSpPr/>
            <p:nvPr>
              <p:custDataLst>
                <p:tags r:id="rId79"/>
              </p:custDataLst>
            </p:nvPr>
          </p:nvSpPr>
          <p:spPr>
            <a:xfrm>
              <a:off x="10586294" y="1651311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PA-图形 318"/>
            <p:cNvSpPr/>
            <p:nvPr>
              <p:custDataLst>
                <p:tags r:id="rId80"/>
              </p:custDataLst>
            </p:nvPr>
          </p:nvSpPr>
          <p:spPr>
            <a:xfrm>
              <a:off x="6676738" y="1025691"/>
              <a:ext cx="766659" cy="636554"/>
            </a:xfrm>
            <a:custGeom>
              <a:avLst/>
              <a:gdLst>
                <a:gd name="connsiteX0" fmla="*/ 260419 w 656618"/>
                <a:gd name="connsiteY0" fmla="*/ 44160 h 545187"/>
                <a:gd name="connsiteX1" fmla="*/ 255466 w 656618"/>
                <a:gd name="connsiteY1" fmla="*/ 33842 h 545187"/>
                <a:gd name="connsiteX2" fmla="*/ 200989 w 656618"/>
                <a:gd name="connsiteY2" fmla="*/ 0 h 545187"/>
                <a:gd name="connsiteX3" fmla="*/ 60668 w 656618"/>
                <a:gd name="connsiteY3" fmla="*/ 0 h 545187"/>
                <a:gd name="connsiteX4" fmla="*/ 0 w 656618"/>
                <a:gd name="connsiteY4" fmla="*/ 60668 h 545187"/>
                <a:gd name="connsiteX5" fmla="*/ 0 w 656618"/>
                <a:gd name="connsiteY5" fmla="*/ 484520 h 545187"/>
                <a:gd name="connsiteX6" fmla="*/ 60668 w 656618"/>
                <a:gd name="connsiteY6" fmla="*/ 545188 h 545187"/>
                <a:gd name="connsiteX7" fmla="*/ 595951 w 656618"/>
                <a:gd name="connsiteY7" fmla="*/ 545188 h 545187"/>
                <a:gd name="connsiteX8" fmla="*/ 656619 w 656618"/>
                <a:gd name="connsiteY8" fmla="*/ 484520 h 545187"/>
                <a:gd name="connsiteX9" fmla="*/ 656619 w 656618"/>
                <a:gd name="connsiteY9" fmla="*/ 139083 h 545187"/>
                <a:gd name="connsiteX10" fmla="*/ 595951 w 656618"/>
                <a:gd name="connsiteY10" fmla="*/ 78415 h 545187"/>
                <a:gd name="connsiteX11" fmla="*/ 314896 w 656618"/>
                <a:gd name="connsiteY11" fmla="*/ 78415 h 545187"/>
                <a:gd name="connsiteX12" fmla="*/ 260419 w 656618"/>
                <a:gd name="connsiteY12" fmla="*/ 44160 h 54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6618" h="545187">
                  <a:moveTo>
                    <a:pt x="260419" y="44160"/>
                  </a:moveTo>
                  <a:cubicBezTo>
                    <a:pt x="258768" y="40858"/>
                    <a:pt x="257117" y="37144"/>
                    <a:pt x="255466" y="33842"/>
                  </a:cubicBezTo>
                  <a:cubicBezTo>
                    <a:pt x="245149" y="13207"/>
                    <a:pt x="224101" y="0"/>
                    <a:pt x="200989" y="0"/>
                  </a:cubicBezTo>
                  <a:lnTo>
                    <a:pt x="60668" y="0"/>
                  </a:lnTo>
                  <a:cubicBezTo>
                    <a:pt x="27239" y="0"/>
                    <a:pt x="0" y="27239"/>
                    <a:pt x="0" y="60668"/>
                  </a:cubicBezTo>
                  <a:lnTo>
                    <a:pt x="0" y="484520"/>
                  </a:lnTo>
                  <a:cubicBezTo>
                    <a:pt x="0" y="517949"/>
                    <a:pt x="27239" y="545188"/>
                    <a:pt x="60668" y="545188"/>
                  </a:cubicBezTo>
                  <a:lnTo>
                    <a:pt x="595951" y="545188"/>
                  </a:lnTo>
                  <a:cubicBezTo>
                    <a:pt x="629380" y="545188"/>
                    <a:pt x="656619" y="517949"/>
                    <a:pt x="656619" y="484520"/>
                  </a:cubicBezTo>
                  <a:lnTo>
                    <a:pt x="656619" y="139083"/>
                  </a:lnTo>
                  <a:cubicBezTo>
                    <a:pt x="656619" y="105653"/>
                    <a:pt x="629380" y="78415"/>
                    <a:pt x="595951" y="78415"/>
                  </a:cubicBezTo>
                  <a:lnTo>
                    <a:pt x="314896" y="78415"/>
                  </a:lnTo>
                  <a:cubicBezTo>
                    <a:pt x="291785" y="78415"/>
                    <a:pt x="270324" y="65208"/>
                    <a:pt x="260419" y="4416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63500" dist="63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1" name="PA-圆角矩形 130"/>
            <p:cNvSpPr/>
            <p:nvPr>
              <p:custDataLst>
                <p:tags r:id="rId81"/>
              </p:custDataLst>
            </p:nvPr>
          </p:nvSpPr>
          <p:spPr>
            <a:xfrm>
              <a:off x="6730362" y="1230359"/>
              <a:ext cx="655076" cy="62747"/>
            </a:xfrm>
            <a:prstGeom prst="roundRect">
              <a:avLst>
                <a:gd name="adj" fmla="val 50000"/>
              </a:avLst>
            </a:prstGeom>
            <a:blipFill>
              <a:blip r:embed="rId49">
                <a:extLs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>
              <a:innerShdw blurRad="25400" dist="25400" dir="13500000">
                <a:srgbClr val="29486D">
                  <a:alpha val="8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2" name="PA-椭圆 131"/>
            <p:cNvSpPr/>
            <p:nvPr>
              <p:custDataLst>
                <p:tags r:id="rId82"/>
              </p:custDataLst>
            </p:nvPr>
          </p:nvSpPr>
          <p:spPr>
            <a:xfrm>
              <a:off x="6736256" y="1384924"/>
              <a:ext cx="185761" cy="18576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PA-圆角矩形 136"/>
            <p:cNvSpPr/>
            <p:nvPr>
              <p:custDataLst>
                <p:tags r:id="rId83"/>
              </p:custDataLst>
            </p:nvPr>
          </p:nvSpPr>
          <p:spPr>
            <a:xfrm rot="2679422">
              <a:off x="6837862" y="1427328"/>
              <a:ext cx="25123" cy="10095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PA-圆角矩形 137"/>
            <p:cNvSpPr/>
            <p:nvPr>
              <p:custDataLst>
                <p:tags r:id="rId84"/>
              </p:custDataLst>
            </p:nvPr>
          </p:nvSpPr>
          <p:spPr>
            <a:xfrm rot="18920578" flipH="1">
              <a:off x="6795287" y="1456270"/>
              <a:ext cx="25107" cy="6713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PA-圆角矩形 133"/>
            <p:cNvSpPr/>
            <p:nvPr>
              <p:custDataLst>
                <p:tags r:id="rId85"/>
              </p:custDataLst>
            </p:nvPr>
          </p:nvSpPr>
          <p:spPr>
            <a:xfrm rot="11367">
              <a:off x="7001883" y="1374236"/>
              <a:ext cx="377660" cy="392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PA-圆角矩形 134"/>
            <p:cNvSpPr/>
            <p:nvPr>
              <p:custDataLst>
                <p:tags r:id="rId86"/>
              </p:custDataLst>
            </p:nvPr>
          </p:nvSpPr>
          <p:spPr>
            <a:xfrm rot="11367">
              <a:off x="7001883" y="1458163"/>
              <a:ext cx="377660" cy="392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PA-圆角矩形 135"/>
            <p:cNvSpPr/>
            <p:nvPr>
              <p:custDataLst>
                <p:tags r:id="rId87"/>
              </p:custDataLst>
            </p:nvPr>
          </p:nvSpPr>
          <p:spPr>
            <a:xfrm rot="11367">
              <a:off x="7001883" y="1542089"/>
              <a:ext cx="377660" cy="392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PA-文本框 680"/>
            <p:cNvSpPr txBox="1"/>
            <p:nvPr>
              <p:custDataLst>
                <p:tags r:id="rId88"/>
              </p:custDataLst>
            </p:nvPr>
          </p:nvSpPr>
          <p:spPr>
            <a:xfrm>
              <a:off x="8380186" y="1117283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</a:rPr>
                <a:t>作品简介</a:t>
              </a:r>
              <a:endParaRPr lang="zh-CN" altLang="en-US" sz="28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sp>
        <p:nvSpPr>
          <p:cNvPr id="95" name="任意多边形: 形状 94"/>
          <p:cNvSpPr/>
          <p:nvPr/>
        </p:nvSpPr>
        <p:spPr>
          <a:xfrm>
            <a:off x="14353378" y="0"/>
            <a:ext cx="12225867" cy="6877050"/>
          </a:xfrm>
          <a:custGeom>
            <a:avLst/>
            <a:gdLst>
              <a:gd name="connsiteX0" fmla="*/ 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938033 h 6858000"/>
              <a:gd name="connsiteX3" fmla="*/ 12191999 w 12192000"/>
              <a:gd name="connsiteY3" fmla="*/ 2938033 h 6858000"/>
              <a:gd name="connsiteX4" fmla="*/ 12191999 w 12192000"/>
              <a:gd name="connsiteY4" fmla="*/ 3426484 h 6858000"/>
              <a:gd name="connsiteX5" fmla="*/ 12191999 w 12192000"/>
              <a:gd name="connsiteY5" fmla="*/ 4289183 h 6858000"/>
              <a:gd name="connsiteX6" fmla="*/ 12191999 w 12192000"/>
              <a:gd name="connsiteY6" fmla="*/ 5551040 h 6858000"/>
              <a:gd name="connsiteX7" fmla="*/ 12191999 w 12192000"/>
              <a:gd name="connsiteY7" fmla="*/ 5553883 h 6858000"/>
              <a:gd name="connsiteX8" fmla="*/ 12191999 w 12192000"/>
              <a:gd name="connsiteY8" fmla="*/ 6858000 h 6858000"/>
              <a:gd name="connsiteX9" fmla="*/ 12184414 w 12192000"/>
              <a:gd name="connsiteY9" fmla="*/ 6858000 h 6858000"/>
              <a:gd name="connsiteX10" fmla="*/ 12183784 w 12192000"/>
              <a:gd name="connsiteY10" fmla="*/ 6844697 h 6858000"/>
              <a:gd name="connsiteX11" fmla="*/ 10902619 w 12192000"/>
              <a:gd name="connsiteY11" fmla="*/ 5556509 h 6858000"/>
              <a:gd name="connsiteX12" fmla="*/ 10850567 w 12192000"/>
              <a:gd name="connsiteY12" fmla="*/ 5553883 h 6858000"/>
              <a:gd name="connsiteX13" fmla="*/ 10768410 w 12192000"/>
              <a:gd name="connsiteY13" fmla="*/ 5553883 h 6858000"/>
              <a:gd name="connsiteX14" fmla="*/ 10649707 w 12192000"/>
              <a:gd name="connsiteY14" fmla="*/ 5553883 h 6858000"/>
              <a:gd name="connsiteX15" fmla="*/ 10085679 w 12192000"/>
              <a:gd name="connsiteY15" fmla="*/ 5553883 h 6858000"/>
              <a:gd name="connsiteX16" fmla="*/ 10085679 w 12192000"/>
              <a:gd name="connsiteY16" fmla="*/ 5551953 h 6858000"/>
              <a:gd name="connsiteX17" fmla="*/ 1396078 w 12192000"/>
              <a:gd name="connsiteY17" fmla="*/ 5551953 h 6858000"/>
              <a:gd name="connsiteX18" fmla="*/ 1287679 w 12192000"/>
              <a:gd name="connsiteY18" fmla="*/ 5546484 h 6858000"/>
              <a:gd name="connsiteX19" fmla="*/ 0 w 12192000"/>
              <a:gd name="connsiteY19" fmla="*/ 4120814 h 6858000"/>
              <a:gd name="connsiteX20" fmla="*/ 0 w 12192000"/>
              <a:gd name="connsiteY20" fmla="*/ 2938033 h 6858000"/>
              <a:gd name="connsiteX21" fmla="*/ 2 w 12192000"/>
              <a:gd name="connsiteY21" fmla="*/ 29380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0">
                <a:moveTo>
                  <a:pt x="2" y="0"/>
                </a:moveTo>
                <a:lnTo>
                  <a:pt x="12192000" y="0"/>
                </a:lnTo>
                <a:lnTo>
                  <a:pt x="12192000" y="2938033"/>
                </a:lnTo>
                <a:lnTo>
                  <a:pt x="12191999" y="2938033"/>
                </a:lnTo>
                <a:lnTo>
                  <a:pt x="12191999" y="3426484"/>
                </a:lnTo>
                <a:lnTo>
                  <a:pt x="12191999" y="4289183"/>
                </a:lnTo>
                <a:lnTo>
                  <a:pt x="12191999" y="5551040"/>
                </a:lnTo>
                <a:lnTo>
                  <a:pt x="12191999" y="5553883"/>
                </a:lnTo>
                <a:lnTo>
                  <a:pt x="12191999" y="6858000"/>
                </a:lnTo>
                <a:lnTo>
                  <a:pt x="12184414" y="6858000"/>
                </a:lnTo>
                <a:lnTo>
                  <a:pt x="12183784" y="6844697"/>
                </a:lnTo>
                <a:cubicBezTo>
                  <a:pt x="12119127" y="6165994"/>
                  <a:pt x="11580685" y="5625309"/>
                  <a:pt x="10902619" y="5556509"/>
                </a:cubicBezTo>
                <a:lnTo>
                  <a:pt x="10850567" y="5553883"/>
                </a:lnTo>
                <a:lnTo>
                  <a:pt x="10768410" y="5553883"/>
                </a:lnTo>
                <a:lnTo>
                  <a:pt x="10649707" y="5553883"/>
                </a:lnTo>
                <a:lnTo>
                  <a:pt x="10085679" y="5553883"/>
                </a:lnTo>
                <a:lnTo>
                  <a:pt x="10085679" y="5551953"/>
                </a:lnTo>
                <a:lnTo>
                  <a:pt x="1396078" y="5551953"/>
                </a:lnTo>
                <a:lnTo>
                  <a:pt x="1287679" y="5546484"/>
                </a:lnTo>
                <a:cubicBezTo>
                  <a:pt x="564409" y="5473097"/>
                  <a:pt x="0" y="4862810"/>
                  <a:pt x="0" y="4120814"/>
                </a:cubicBezTo>
                <a:lnTo>
                  <a:pt x="0" y="2938033"/>
                </a:lnTo>
                <a:lnTo>
                  <a:pt x="2" y="2938033"/>
                </a:lnTo>
                <a:close/>
              </a:path>
            </a:pathLst>
          </a:custGeom>
          <a:solidFill>
            <a:srgbClr val="E2EA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图形 7"/>
          <p:cNvSpPr/>
          <p:nvPr/>
        </p:nvSpPr>
        <p:spPr>
          <a:xfrm>
            <a:off x="7301570" y="8801389"/>
            <a:ext cx="4054985" cy="5050061"/>
          </a:xfrm>
          <a:custGeom>
            <a:avLst/>
            <a:gdLst>
              <a:gd name="connsiteX0" fmla="*/ 4959262 w 4959262"/>
              <a:gd name="connsiteY0" fmla="*/ 6858000 h 6858000"/>
              <a:gd name="connsiteX1" fmla="*/ 0 w 4959262"/>
              <a:gd name="connsiteY1" fmla="*/ 6858000 h 6858000"/>
              <a:gd name="connsiteX2" fmla="*/ 0 w 4959262"/>
              <a:gd name="connsiteY2" fmla="*/ 2479631 h 6858000"/>
              <a:gd name="connsiteX3" fmla="*/ 2479631 w 4959262"/>
              <a:gd name="connsiteY3" fmla="*/ 0 h 6858000"/>
              <a:gd name="connsiteX4" fmla="*/ 2479631 w 4959262"/>
              <a:gd name="connsiteY4" fmla="*/ 0 h 6858000"/>
              <a:gd name="connsiteX5" fmla="*/ 4959262 w 4959262"/>
              <a:gd name="connsiteY5" fmla="*/ 2479631 h 6858000"/>
              <a:gd name="connsiteX6" fmla="*/ 4959262 w 495926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262" h="6858000">
                <a:moveTo>
                  <a:pt x="4959262" y="6858000"/>
                </a:moveTo>
                <a:lnTo>
                  <a:pt x="0" y="6858000"/>
                </a:lnTo>
                <a:lnTo>
                  <a:pt x="0" y="2479631"/>
                </a:lnTo>
                <a:cubicBezTo>
                  <a:pt x="0" y="1109765"/>
                  <a:pt x="1109765" y="0"/>
                  <a:pt x="2479631" y="0"/>
                </a:cubicBezTo>
                <a:lnTo>
                  <a:pt x="2479631" y="0"/>
                </a:lnTo>
                <a:cubicBezTo>
                  <a:pt x="3849497" y="0"/>
                  <a:pt x="4959262" y="1109765"/>
                  <a:pt x="4959262" y="2479631"/>
                </a:cubicBezTo>
                <a:lnTo>
                  <a:pt x="4959262" y="6858000"/>
                </a:lnTo>
                <a:close/>
              </a:path>
            </a:pathLst>
          </a:custGeom>
          <a:solidFill>
            <a:srgbClr val="E2EAF4"/>
          </a:solidFill>
          <a:ln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-9376185" y="2242443"/>
            <a:ext cx="62541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rPr>
              <a:t>演示幻灯片模板</a:t>
            </a:r>
            <a:endParaRPr lang="zh-CN" altLang="en-US" sz="6600" dirty="0">
              <a:gradFill>
                <a:gsLst>
                  <a:gs pos="1000">
                    <a:schemeClr val="accent5"/>
                  </a:gs>
                  <a:gs pos="100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-6233106" y="3261049"/>
            <a:ext cx="588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rgbClr val="6F7F92"/>
                </a:solidFill>
                <a:latin typeface="+mn-ea"/>
              </a:rPr>
              <a:t>2021 PRESENTATION SLIDE TEMPLATE</a:t>
            </a:r>
            <a:endParaRPr lang="zh-CN" altLang="en-US" spc="300" dirty="0">
              <a:solidFill>
                <a:srgbClr val="6F7F92"/>
              </a:solidFill>
              <a:latin typeface="+mn-ea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704634" y="8872492"/>
            <a:ext cx="2883026" cy="338732"/>
            <a:chOff x="704634" y="6026782"/>
            <a:chExt cx="2883026" cy="338732"/>
          </a:xfrm>
        </p:grpSpPr>
        <p:sp>
          <p:nvSpPr>
            <p:cNvPr id="100" name="矩形: 圆角 99"/>
            <p:cNvSpPr/>
            <p:nvPr/>
          </p:nvSpPr>
          <p:spPr>
            <a:xfrm>
              <a:off x="704634" y="6026782"/>
              <a:ext cx="2883026" cy="33873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057E4"/>
                </a:gs>
                <a:gs pos="100000">
                  <a:srgbClr val="8786F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427040" y="6065343"/>
              <a:ext cx="1438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2021 Presentation </a:t>
              </a:r>
              <a:endParaRPr lang="zh-CN" altLang="en-US" sz="1100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751339" y="10863726"/>
            <a:ext cx="2642733" cy="354180"/>
            <a:chOff x="3751339" y="6019058"/>
            <a:chExt cx="2642733" cy="354180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751339" y="6019058"/>
              <a:ext cx="2642733" cy="354180"/>
              <a:chOff x="3205494" y="7627851"/>
              <a:chExt cx="1334254" cy="415869"/>
            </a:xfrm>
          </p:grpSpPr>
          <p:sp>
            <p:nvSpPr>
              <p:cNvPr id="105" name="矩形: 圆角 104"/>
              <p:cNvSpPr/>
              <p:nvPr/>
            </p:nvSpPr>
            <p:spPr>
              <a:xfrm>
                <a:off x="3205494" y="7627851"/>
                <a:ext cx="1334254" cy="415869"/>
              </a:xfrm>
              <a:prstGeom prst="roundRect">
                <a:avLst>
                  <a:gd name="adj" fmla="val 50000"/>
                </a:avLst>
              </a:prstGeom>
              <a:solidFill>
                <a:srgbClr val="2A3036"/>
              </a:solidFill>
              <a:ln>
                <a:noFill/>
              </a:ln>
              <a:effectLst>
                <a:outerShdw blurRad="63500" dist="63500" dir="13500000" algn="ctr" rotWithShape="0">
                  <a:srgbClr val="30373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: 圆角 105"/>
              <p:cNvSpPr/>
              <p:nvPr/>
            </p:nvSpPr>
            <p:spPr>
              <a:xfrm>
                <a:off x="3205494" y="7627851"/>
                <a:ext cx="1334254" cy="415869"/>
              </a:xfrm>
              <a:prstGeom prst="roundRect">
                <a:avLst>
                  <a:gd name="adj" fmla="val 50000"/>
                </a:avLst>
              </a:prstGeom>
              <a:solidFill>
                <a:srgbClr val="2A3036"/>
              </a:solidFill>
              <a:ln>
                <a:noFill/>
              </a:ln>
              <a:effectLst>
                <a:outerShdw blurRad="63500" dist="63500" dir="2700000" algn="ctr" rotWithShape="0">
                  <a:srgbClr val="24292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" name="文本框 103"/>
            <p:cNvSpPr txBox="1"/>
            <p:nvPr/>
          </p:nvSpPr>
          <p:spPr>
            <a:xfrm>
              <a:off x="4084294" y="6065343"/>
              <a:ext cx="19768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https://www.pop-ppt.com/</a:t>
              </a:r>
              <a:endParaRPr lang="zh-CN" altLang="en-US" sz="1100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113" name="矩形: 圆角 112"/>
          <p:cNvSpPr/>
          <p:nvPr/>
        </p:nvSpPr>
        <p:spPr>
          <a:xfrm>
            <a:off x="13954407" y="5366890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矩形: 圆角 113"/>
          <p:cNvSpPr/>
          <p:nvPr/>
        </p:nvSpPr>
        <p:spPr>
          <a:xfrm>
            <a:off x="13954407" y="5366890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矩形: 圆角 114"/>
          <p:cNvSpPr/>
          <p:nvPr/>
        </p:nvSpPr>
        <p:spPr>
          <a:xfrm>
            <a:off x="17444273" y="5931871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矩形: 圆角 115"/>
          <p:cNvSpPr/>
          <p:nvPr/>
        </p:nvSpPr>
        <p:spPr>
          <a:xfrm>
            <a:off x="17444273" y="5931871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7" name="!!矩形: 圆角 116"/>
          <p:cNvSpPr/>
          <p:nvPr/>
        </p:nvSpPr>
        <p:spPr>
          <a:xfrm>
            <a:off x="13034290" y="3580099"/>
            <a:ext cx="5496766" cy="208480"/>
          </a:xfrm>
          <a:prstGeom prst="roundRect">
            <a:avLst>
              <a:gd name="adj" fmla="val 50000"/>
            </a:avLst>
          </a:pr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!!矩形: 圆角 117"/>
          <p:cNvSpPr/>
          <p:nvPr/>
        </p:nvSpPr>
        <p:spPr>
          <a:xfrm>
            <a:off x="13160922" y="3644788"/>
            <a:ext cx="3597685" cy="79103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!!矩形: 圆角 118"/>
          <p:cNvSpPr/>
          <p:nvPr/>
        </p:nvSpPr>
        <p:spPr>
          <a:xfrm>
            <a:off x="13160922" y="3654313"/>
            <a:ext cx="3597685" cy="79103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矩形: 圆角 119"/>
          <p:cNvSpPr/>
          <p:nvPr/>
        </p:nvSpPr>
        <p:spPr>
          <a:xfrm>
            <a:off x="19432899" y="3480928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65100" dist="1651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矩形: 圆角 120"/>
          <p:cNvSpPr/>
          <p:nvPr/>
        </p:nvSpPr>
        <p:spPr>
          <a:xfrm>
            <a:off x="19432899" y="3480928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65100" dist="1651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19723512" y="3500879"/>
            <a:ext cx="1414170" cy="369332"/>
          </a:xfrm>
          <a:prstGeom prst="rect">
            <a:avLst/>
          </a:prstGeom>
          <a:noFill/>
          <a:effectLst>
            <a:outerShdw blurRad="25400" dist="25400" algn="ctr" rotWithShape="0">
              <a:srgbClr val="29486D">
                <a:alpha val="20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PART ONE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6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4" dur="468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5" dur="782" fill="hold">
                                          <p:stCondLst>
                                            <p:cond delay="1093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6" dur="625" fill="hold">
                                          <p:stCondLst>
                                            <p:cond delay="187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7" dur="625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accel="30000" decel="7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1" dur="18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32" dur="18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accel="30000" decel="7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6" dur="18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37" dur="18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accel="30000" decel="7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1" dur="18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42" dur="18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accel="32500" decel="325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5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accel="25000" decel="2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43200000">
                                      <p:cBhvr>
                                        <p:cTn id="56" dur="7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61" grpId="0" animBg="1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矩形 1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E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" name="图片 115" descr="人的脸&#10;&#10;低可信度描述已自动生成"/>
          <p:cNvPicPr>
            <a:picLocks noChangeAspect="1"/>
          </p:cNvPicPr>
          <p:nvPr/>
        </p:nvPicPr>
        <p:blipFill>
          <a:blip r:embed="rId2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3411" y="-282725"/>
            <a:ext cx="4137011" cy="5407073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8480" y="-1281570"/>
            <a:ext cx="2838380" cy="2806244"/>
          </a:xfrm>
          <a:prstGeom prst="rect">
            <a:avLst/>
          </a:prstGeom>
        </p:spPr>
      </p:pic>
      <p:sp>
        <p:nvSpPr>
          <p:cNvPr id="203" name="矩形 126"/>
          <p:cNvSpPr/>
          <p:nvPr/>
        </p:nvSpPr>
        <p:spPr>
          <a:xfrm flipH="1">
            <a:off x="4095807" y="558260"/>
            <a:ext cx="7333492" cy="4094930"/>
          </a:xfrm>
          <a:custGeom>
            <a:avLst/>
            <a:gdLst>
              <a:gd name="connsiteX0" fmla="*/ 180000 w 7333492"/>
              <a:gd name="connsiteY0" fmla="*/ 0 h 4094930"/>
              <a:gd name="connsiteX1" fmla="*/ 7153492 w 7333492"/>
              <a:gd name="connsiteY1" fmla="*/ 0 h 4094930"/>
              <a:gd name="connsiteX2" fmla="*/ 7333492 w 7333492"/>
              <a:gd name="connsiteY2" fmla="*/ 180000 h 4094930"/>
              <a:gd name="connsiteX3" fmla="*/ 7333492 w 7333492"/>
              <a:gd name="connsiteY3" fmla="*/ 3914930 h 4094930"/>
              <a:gd name="connsiteX4" fmla="*/ 7153492 w 7333492"/>
              <a:gd name="connsiteY4" fmla="*/ 4094930 h 4094930"/>
              <a:gd name="connsiteX5" fmla="*/ 180000 w 7333492"/>
              <a:gd name="connsiteY5" fmla="*/ 4094930 h 4094930"/>
              <a:gd name="connsiteX6" fmla="*/ 0 w 7333492"/>
              <a:gd name="connsiteY6" fmla="*/ 3914930 h 4094930"/>
              <a:gd name="connsiteX7" fmla="*/ 0 w 7333492"/>
              <a:gd name="connsiteY7" fmla="*/ 180000 h 4094930"/>
              <a:gd name="connsiteX8" fmla="*/ 180000 w 7333492"/>
              <a:gd name="connsiteY8" fmla="*/ 0 h 40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3492" h="4094930">
                <a:moveTo>
                  <a:pt x="180000" y="0"/>
                </a:moveTo>
                <a:lnTo>
                  <a:pt x="7153492" y="0"/>
                </a:lnTo>
                <a:cubicBezTo>
                  <a:pt x="7252852" y="0"/>
                  <a:pt x="7333492" y="80640"/>
                  <a:pt x="7333492" y="180000"/>
                </a:cubicBezTo>
                <a:lnTo>
                  <a:pt x="7333492" y="3914930"/>
                </a:lnTo>
                <a:cubicBezTo>
                  <a:pt x="7333492" y="4014290"/>
                  <a:pt x="7252852" y="4094930"/>
                  <a:pt x="7153492" y="4094930"/>
                </a:cubicBezTo>
                <a:lnTo>
                  <a:pt x="180000" y="4094930"/>
                </a:lnTo>
                <a:cubicBezTo>
                  <a:pt x="80640" y="4094930"/>
                  <a:pt x="0" y="4014290"/>
                  <a:pt x="0" y="3914930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</a:path>
            </a:pathLst>
          </a:custGeom>
          <a:solidFill>
            <a:srgbClr val="E2EAF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6" name="任意多边形: 形状 205"/>
          <p:cNvSpPr/>
          <p:nvPr/>
        </p:nvSpPr>
        <p:spPr>
          <a:xfrm flipH="1">
            <a:off x="4403442" y="850508"/>
            <a:ext cx="6718221" cy="3510434"/>
          </a:xfrm>
          <a:custGeom>
            <a:avLst/>
            <a:gdLst>
              <a:gd name="connsiteX0" fmla="*/ 382552 w 6718221"/>
              <a:gd name="connsiteY0" fmla="*/ 211842 h 3510434"/>
              <a:gd name="connsiteX1" fmla="*/ 202552 w 6718221"/>
              <a:gd name="connsiteY1" fmla="*/ 391842 h 3510434"/>
              <a:gd name="connsiteX2" fmla="*/ 202552 w 6718221"/>
              <a:gd name="connsiteY2" fmla="*/ 3118591 h 3510434"/>
              <a:gd name="connsiteX3" fmla="*/ 382552 w 6718221"/>
              <a:gd name="connsiteY3" fmla="*/ 3298591 h 3510434"/>
              <a:gd name="connsiteX4" fmla="*/ 6335670 w 6718221"/>
              <a:gd name="connsiteY4" fmla="*/ 3298591 h 3510434"/>
              <a:gd name="connsiteX5" fmla="*/ 6515670 w 6718221"/>
              <a:gd name="connsiteY5" fmla="*/ 3118591 h 3510434"/>
              <a:gd name="connsiteX6" fmla="*/ 6515670 w 6718221"/>
              <a:gd name="connsiteY6" fmla="*/ 391842 h 3510434"/>
              <a:gd name="connsiteX7" fmla="*/ 6335670 w 6718221"/>
              <a:gd name="connsiteY7" fmla="*/ 211842 h 3510434"/>
              <a:gd name="connsiteX8" fmla="*/ 180000 w 6718221"/>
              <a:gd name="connsiteY8" fmla="*/ 0 h 3510434"/>
              <a:gd name="connsiteX9" fmla="*/ 6538221 w 6718221"/>
              <a:gd name="connsiteY9" fmla="*/ 0 h 3510434"/>
              <a:gd name="connsiteX10" fmla="*/ 6718221 w 6718221"/>
              <a:gd name="connsiteY10" fmla="*/ 180000 h 3510434"/>
              <a:gd name="connsiteX11" fmla="*/ 6718221 w 6718221"/>
              <a:gd name="connsiteY11" fmla="*/ 3330434 h 3510434"/>
              <a:gd name="connsiteX12" fmla="*/ 6538221 w 6718221"/>
              <a:gd name="connsiteY12" fmla="*/ 3510434 h 3510434"/>
              <a:gd name="connsiteX13" fmla="*/ 180000 w 6718221"/>
              <a:gd name="connsiteY13" fmla="*/ 3510434 h 3510434"/>
              <a:gd name="connsiteX14" fmla="*/ 0 w 6718221"/>
              <a:gd name="connsiteY14" fmla="*/ 3330434 h 3510434"/>
              <a:gd name="connsiteX15" fmla="*/ 0 w 6718221"/>
              <a:gd name="connsiteY15" fmla="*/ 180000 h 3510434"/>
              <a:gd name="connsiteX16" fmla="*/ 180000 w 6718221"/>
              <a:gd name="connsiteY16" fmla="*/ 0 h 351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18221" h="3510434">
                <a:moveTo>
                  <a:pt x="382552" y="211842"/>
                </a:moveTo>
                <a:cubicBezTo>
                  <a:pt x="283192" y="211842"/>
                  <a:pt x="202552" y="292482"/>
                  <a:pt x="202552" y="391842"/>
                </a:cubicBezTo>
                <a:lnTo>
                  <a:pt x="202552" y="3118591"/>
                </a:lnTo>
                <a:cubicBezTo>
                  <a:pt x="202552" y="3217951"/>
                  <a:pt x="283192" y="3298591"/>
                  <a:pt x="382552" y="3298591"/>
                </a:cubicBezTo>
                <a:lnTo>
                  <a:pt x="6335670" y="3298591"/>
                </a:lnTo>
                <a:cubicBezTo>
                  <a:pt x="6435030" y="3298591"/>
                  <a:pt x="6515670" y="3217951"/>
                  <a:pt x="6515670" y="3118591"/>
                </a:cubicBezTo>
                <a:lnTo>
                  <a:pt x="6515670" y="391842"/>
                </a:lnTo>
                <a:cubicBezTo>
                  <a:pt x="6515670" y="292482"/>
                  <a:pt x="6435030" y="211842"/>
                  <a:pt x="6335670" y="211842"/>
                </a:cubicBezTo>
                <a:close/>
                <a:moveTo>
                  <a:pt x="180000" y="0"/>
                </a:moveTo>
                <a:lnTo>
                  <a:pt x="6538221" y="0"/>
                </a:lnTo>
                <a:cubicBezTo>
                  <a:pt x="6637581" y="0"/>
                  <a:pt x="6718221" y="80640"/>
                  <a:pt x="6718221" y="180000"/>
                </a:cubicBezTo>
                <a:lnTo>
                  <a:pt x="6718221" y="3330434"/>
                </a:lnTo>
                <a:cubicBezTo>
                  <a:pt x="6718221" y="3429794"/>
                  <a:pt x="6637581" y="3510434"/>
                  <a:pt x="6538221" y="3510434"/>
                </a:cubicBezTo>
                <a:lnTo>
                  <a:pt x="180000" y="3510434"/>
                </a:lnTo>
                <a:cubicBezTo>
                  <a:pt x="80640" y="3510434"/>
                  <a:pt x="0" y="3429794"/>
                  <a:pt x="0" y="3330434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任意多边形: 形状 206"/>
          <p:cNvSpPr/>
          <p:nvPr/>
        </p:nvSpPr>
        <p:spPr>
          <a:xfrm flipH="1">
            <a:off x="4403442" y="850508"/>
            <a:ext cx="6718221" cy="3510434"/>
          </a:xfrm>
          <a:custGeom>
            <a:avLst/>
            <a:gdLst>
              <a:gd name="connsiteX0" fmla="*/ 382552 w 6718221"/>
              <a:gd name="connsiteY0" fmla="*/ 211842 h 3510434"/>
              <a:gd name="connsiteX1" fmla="*/ 202552 w 6718221"/>
              <a:gd name="connsiteY1" fmla="*/ 391842 h 3510434"/>
              <a:gd name="connsiteX2" fmla="*/ 202552 w 6718221"/>
              <a:gd name="connsiteY2" fmla="*/ 3118591 h 3510434"/>
              <a:gd name="connsiteX3" fmla="*/ 382552 w 6718221"/>
              <a:gd name="connsiteY3" fmla="*/ 3298591 h 3510434"/>
              <a:gd name="connsiteX4" fmla="*/ 6335670 w 6718221"/>
              <a:gd name="connsiteY4" fmla="*/ 3298591 h 3510434"/>
              <a:gd name="connsiteX5" fmla="*/ 6515670 w 6718221"/>
              <a:gd name="connsiteY5" fmla="*/ 3118591 h 3510434"/>
              <a:gd name="connsiteX6" fmla="*/ 6515670 w 6718221"/>
              <a:gd name="connsiteY6" fmla="*/ 391842 h 3510434"/>
              <a:gd name="connsiteX7" fmla="*/ 6335670 w 6718221"/>
              <a:gd name="connsiteY7" fmla="*/ 211842 h 3510434"/>
              <a:gd name="connsiteX8" fmla="*/ 180000 w 6718221"/>
              <a:gd name="connsiteY8" fmla="*/ 0 h 3510434"/>
              <a:gd name="connsiteX9" fmla="*/ 6538221 w 6718221"/>
              <a:gd name="connsiteY9" fmla="*/ 0 h 3510434"/>
              <a:gd name="connsiteX10" fmla="*/ 6718221 w 6718221"/>
              <a:gd name="connsiteY10" fmla="*/ 180000 h 3510434"/>
              <a:gd name="connsiteX11" fmla="*/ 6718221 w 6718221"/>
              <a:gd name="connsiteY11" fmla="*/ 3330434 h 3510434"/>
              <a:gd name="connsiteX12" fmla="*/ 6538221 w 6718221"/>
              <a:gd name="connsiteY12" fmla="*/ 3510434 h 3510434"/>
              <a:gd name="connsiteX13" fmla="*/ 180000 w 6718221"/>
              <a:gd name="connsiteY13" fmla="*/ 3510434 h 3510434"/>
              <a:gd name="connsiteX14" fmla="*/ 0 w 6718221"/>
              <a:gd name="connsiteY14" fmla="*/ 3330434 h 3510434"/>
              <a:gd name="connsiteX15" fmla="*/ 0 w 6718221"/>
              <a:gd name="connsiteY15" fmla="*/ 180000 h 3510434"/>
              <a:gd name="connsiteX16" fmla="*/ 180000 w 6718221"/>
              <a:gd name="connsiteY16" fmla="*/ 0 h 351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18221" h="3510434">
                <a:moveTo>
                  <a:pt x="382552" y="211842"/>
                </a:moveTo>
                <a:cubicBezTo>
                  <a:pt x="283192" y="211842"/>
                  <a:pt x="202552" y="292482"/>
                  <a:pt x="202552" y="391842"/>
                </a:cubicBezTo>
                <a:lnTo>
                  <a:pt x="202552" y="3118591"/>
                </a:lnTo>
                <a:cubicBezTo>
                  <a:pt x="202552" y="3217951"/>
                  <a:pt x="283192" y="3298591"/>
                  <a:pt x="382552" y="3298591"/>
                </a:cubicBezTo>
                <a:lnTo>
                  <a:pt x="6335670" y="3298591"/>
                </a:lnTo>
                <a:cubicBezTo>
                  <a:pt x="6435030" y="3298591"/>
                  <a:pt x="6515670" y="3217951"/>
                  <a:pt x="6515670" y="3118591"/>
                </a:cubicBezTo>
                <a:lnTo>
                  <a:pt x="6515670" y="391842"/>
                </a:lnTo>
                <a:cubicBezTo>
                  <a:pt x="6515670" y="292482"/>
                  <a:pt x="6435030" y="211842"/>
                  <a:pt x="6335670" y="211842"/>
                </a:cubicBezTo>
                <a:close/>
                <a:moveTo>
                  <a:pt x="180000" y="0"/>
                </a:moveTo>
                <a:lnTo>
                  <a:pt x="6538221" y="0"/>
                </a:lnTo>
                <a:cubicBezTo>
                  <a:pt x="6637581" y="0"/>
                  <a:pt x="6718221" y="80640"/>
                  <a:pt x="6718221" y="180000"/>
                </a:cubicBezTo>
                <a:lnTo>
                  <a:pt x="6718221" y="3330434"/>
                </a:lnTo>
                <a:cubicBezTo>
                  <a:pt x="6718221" y="3429794"/>
                  <a:pt x="6637581" y="3510434"/>
                  <a:pt x="6538221" y="3510434"/>
                </a:cubicBezTo>
                <a:lnTo>
                  <a:pt x="180000" y="3510434"/>
                </a:lnTo>
                <a:cubicBezTo>
                  <a:pt x="80640" y="3510434"/>
                  <a:pt x="0" y="3429794"/>
                  <a:pt x="0" y="3330434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 flipH="1">
            <a:off x="5639748" y="1737584"/>
            <a:ext cx="424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rPr>
              <a:t>作品简介</a:t>
            </a:r>
            <a:endParaRPr lang="zh-CN" altLang="en-US" sz="48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106" name="矩形: 圆角 105"/>
          <p:cNvSpPr/>
          <p:nvPr/>
        </p:nvSpPr>
        <p:spPr>
          <a:xfrm flipH="1">
            <a:off x="5043749" y="1713159"/>
            <a:ext cx="5437607" cy="1316727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3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flipH="1">
            <a:off x="10348512" y="1580706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flipH="1">
            <a:off x="10348512" y="2900376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 flipH="1">
            <a:off x="4912849" y="1580706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 flipH="1">
            <a:off x="4912849" y="2900376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!!矩形: 圆角 116"/>
          <p:cNvSpPr/>
          <p:nvPr/>
        </p:nvSpPr>
        <p:spPr>
          <a:xfrm>
            <a:off x="4967219" y="3580099"/>
            <a:ext cx="5496766" cy="208480"/>
          </a:xfrm>
          <a:prstGeom prst="roundRect">
            <a:avLst>
              <a:gd name="adj" fmla="val 50000"/>
            </a:avLst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9" name="!!矩形: 圆角 117"/>
          <p:cNvSpPr/>
          <p:nvPr/>
        </p:nvSpPr>
        <p:spPr>
          <a:xfrm>
            <a:off x="5093851" y="3644788"/>
            <a:ext cx="3597685" cy="79103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0" name="!!矩形: 圆角 118"/>
          <p:cNvSpPr/>
          <p:nvPr/>
        </p:nvSpPr>
        <p:spPr>
          <a:xfrm>
            <a:off x="5093851" y="3654313"/>
            <a:ext cx="3597685" cy="79103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8568059" y="3480928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65100" dist="1651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5" name="矩形: 圆角 194"/>
          <p:cNvSpPr/>
          <p:nvPr/>
        </p:nvSpPr>
        <p:spPr>
          <a:xfrm>
            <a:off x="8568059" y="3480928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65100" dist="1651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文本框 214"/>
          <p:cNvSpPr txBox="1"/>
          <p:nvPr/>
        </p:nvSpPr>
        <p:spPr>
          <a:xfrm>
            <a:off x="8831380" y="3500879"/>
            <a:ext cx="1468755" cy="368300"/>
          </a:xfrm>
          <a:prstGeom prst="rect">
            <a:avLst/>
          </a:prstGeom>
          <a:noFill/>
          <a:effectLst>
            <a:outerShdw blurRad="25400" dist="25400" algn="ctr" rotWithShape="0">
              <a:srgbClr val="29486D">
                <a:alpha val="20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accent3"/>
                </a:solidFill>
                <a:latin typeface="Arial Black" panose="020B0A04020102020204" charset="0"/>
                <a:ea typeface="+mj-ea"/>
                <a:cs typeface="Arial Black" panose="020B0A04020102020204" charset="0"/>
              </a:rPr>
              <a:t>PART ONE</a:t>
            </a:r>
            <a:endParaRPr lang="zh-CN" altLang="en-US">
              <a:solidFill>
                <a:schemeClr val="accent3"/>
              </a:solidFill>
              <a:latin typeface="Arial Black" panose="020B0A04020102020204" charset="0"/>
              <a:ea typeface="+mj-ea"/>
              <a:cs typeface="Arial Black" panose="020B0A04020102020204" charset="0"/>
            </a:endParaRPr>
          </a:p>
        </p:txBody>
      </p:sp>
      <p:sp>
        <p:nvSpPr>
          <p:cNvPr id="183" name="矩形: 圆角 182"/>
          <p:cNvSpPr/>
          <p:nvPr/>
        </p:nvSpPr>
        <p:spPr>
          <a:xfrm>
            <a:off x="5625678" y="5366890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4" name="矩形: 圆角 183"/>
          <p:cNvSpPr/>
          <p:nvPr/>
        </p:nvSpPr>
        <p:spPr>
          <a:xfrm>
            <a:off x="5625678" y="5366890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6" name="矩形: 圆角 185"/>
          <p:cNvSpPr/>
          <p:nvPr/>
        </p:nvSpPr>
        <p:spPr>
          <a:xfrm>
            <a:off x="5625678" y="5931871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7" name="矩形: 圆角 186"/>
          <p:cNvSpPr/>
          <p:nvPr/>
        </p:nvSpPr>
        <p:spPr>
          <a:xfrm>
            <a:off x="5625678" y="5931871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任意多边形: 形状 218"/>
          <p:cNvSpPr/>
          <p:nvPr/>
        </p:nvSpPr>
        <p:spPr>
          <a:xfrm>
            <a:off x="239582" y="5235861"/>
            <a:ext cx="4822175" cy="2000309"/>
          </a:xfrm>
          <a:custGeom>
            <a:avLst/>
            <a:gdLst>
              <a:gd name="connsiteX0" fmla="*/ 4730342 w 4822175"/>
              <a:gd name="connsiteY0" fmla="*/ 294174 h 2000309"/>
              <a:gd name="connsiteX1" fmla="*/ 4699820 w 4822175"/>
              <a:gd name="connsiteY1" fmla="*/ 220193 h 2000309"/>
              <a:gd name="connsiteX2" fmla="*/ 114126 w 4822175"/>
              <a:gd name="connsiteY2" fmla="*/ 220193 h 2000309"/>
              <a:gd name="connsiteX3" fmla="*/ 83529 w 4822175"/>
              <a:gd name="connsiteY3" fmla="*/ 294174 h 2000309"/>
              <a:gd name="connsiteX4" fmla="*/ 83529 w 4822175"/>
              <a:gd name="connsiteY4" fmla="*/ 1973540 h 2000309"/>
              <a:gd name="connsiteX5" fmla="*/ 69762 w 4822175"/>
              <a:gd name="connsiteY5" fmla="*/ 1988714 h 2000309"/>
              <a:gd name="connsiteX6" fmla="*/ 32838 w 4822175"/>
              <a:gd name="connsiteY6" fmla="*/ 1992013 h 2000309"/>
              <a:gd name="connsiteX7" fmla="*/ 31924 w 4822175"/>
              <a:gd name="connsiteY7" fmla="*/ 1992089 h 2000309"/>
              <a:gd name="connsiteX8" fmla="*/ 11831 w 4822175"/>
              <a:gd name="connsiteY8" fmla="*/ 1993688 h 2000309"/>
              <a:gd name="connsiteX9" fmla="*/ 11755 w 4822175"/>
              <a:gd name="connsiteY9" fmla="*/ 1993688 h 2000309"/>
              <a:gd name="connsiteX10" fmla="*/ 1539 w 4822175"/>
              <a:gd name="connsiteY10" fmla="*/ 1974410 h 2000309"/>
              <a:gd name="connsiteX11" fmla="*/ -195 w 4822175"/>
              <a:gd name="connsiteY11" fmla="*/ 1967339 h 2000309"/>
              <a:gd name="connsiteX12" fmla="*/ -195 w 4822175"/>
              <a:gd name="connsiteY12" fmla="*/ 198196 h 2000309"/>
              <a:gd name="connsiteX13" fmla="*/ 1023 w 4822175"/>
              <a:gd name="connsiteY13" fmla="*/ 164403 h 2000309"/>
              <a:gd name="connsiteX14" fmla="*/ 6731 w 4822175"/>
              <a:gd name="connsiteY14" fmla="*/ 118583 h 2000309"/>
              <a:gd name="connsiteX15" fmla="*/ 81702 w 4822175"/>
              <a:gd name="connsiteY15" fmla="*/ -152 h 2000309"/>
              <a:gd name="connsiteX16" fmla="*/ 4732168 w 4822175"/>
              <a:gd name="connsiteY16" fmla="*/ -152 h 2000309"/>
              <a:gd name="connsiteX17" fmla="*/ 4746173 w 4822175"/>
              <a:gd name="connsiteY17" fmla="*/ 2816 h 2000309"/>
              <a:gd name="connsiteX18" fmla="*/ 4763451 w 4822175"/>
              <a:gd name="connsiteY18" fmla="*/ 14918 h 2000309"/>
              <a:gd name="connsiteX19" fmla="*/ 4780424 w 4822175"/>
              <a:gd name="connsiteY19" fmla="*/ 38132 h 2000309"/>
              <a:gd name="connsiteX20" fmla="*/ 4812467 w 4822175"/>
              <a:gd name="connsiteY20" fmla="*/ 159379 h 2000309"/>
              <a:gd name="connsiteX21" fmla="*/ 4812543 w 4822175"/>
              <a:gd name="connsiteY21" fmla="*/ 160749 h 2000309"/>
              <a:gd name="connsiteX22" fmla="*/ 4814065 w 4822175"/>
              <a:gd name="connsiteY22" fmla="*/ 198196 h 2000309"/>
              <a:gd name="connsiteX23" fmla="*/ 4815130 w 4822175"/>
              <a:gd name="connsiteY23" fmla="*/ 361305 h 2000309"/>
              <a:gd name="connsiteX24" fmla="*/ 4815816 w 4822175"/>
              <a:gd name="connsiteY24" fmla="*/ 458577 h 2000309"/>
              <a:gd name="connsiteX25" fmla="*/ 4817871 w 4822175"/>
              <a:gd name="connsiteY25" fmla="*/ 763787 h 2000309"/>
              <a:gd name="connsiteX26" fmla="*/ 4818632 w 4822175"/>
              <a:gd name="connsiteY26" fmla="*/ 872171 h 2000309"/>
              <a:gd name="connsiteX27" fmla="*/ 4821981 w 4822175"/>
              <a:gd name="connsiteY27" fmla="*/ 1984934 h 2000309"/>
              <a:gd name="connsiteX28" fmla="*/ 4821981 w 4822175"/>
              <a:gd name="connsiteY28" fmla="*/ 1984934 h 2000309"/>
              <a:gd name="connsiteX29" fmla="*/ 4806758 w 4822175"/>
              <a:gd name="connsiteY29" fmla="*/ 2000157 h 2000309"/>
              <a:gd name="connsiteX30" fmla="*/ 4745564 w 4822175"/>
              <a:gd name="connsiteY30" fmla="*/ 2000157 h 2000309"/>
              <a:gd name="connsiteX31" fmla="*/ 4730342 w 4822175"/>
              <a:gd name="connsiteY31" fmla="*/ 1984934 h 200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22175" h="2000309">
                <a:moveTo>
                  <a:pt x="4730342" y="294174"/>
                </a:moveTo>
                <a:cubicBezTo>
                  <a:pt x="4730342" y="253378"/>
                  <a:pt x="4716641" y="220269"/>
                  <a:pt x="4699820" y="220193"/>
                </a:cubicBezTo>
                <a:lnTo>
                  <a:pt x="114126" y="220193"/>
                </a:lnTo>
                <a:cubicBezTo>
                  <a:pt x="97229" y="220269"/>
                  <a:pt x="83605" y="253378"/>
                  <a:pt x="83529" y="294174"/>
                </a:cubicBezTo>
                <a:lnTo>
                  <a:pt x="83529" y="1973540"/>
                </a:lnTo>
                <a:cubicBezTo>
                  <a:pt x="83530" y="1981388"/>
                  <a:pt x="77573" y="1987954"/>
                  <a:pt x="69762" y="1988714"/>
                </a:cubicBezTo>
                <a:cubicBezTo>
                  <a:pt x="57454" y="1989896"/>
                  <a:pt x="45146" y="1990995"/>
                  <a:pt x="32838" y="1992013"/>
                </a:cubicBezTo>
                <a:cubicBezTo>
                  <a:pt x="32534" y="1992013"/>
                  <a:pt x="32229" y="1992089"/>
                  <a:pt x="31924" y="1992089"/>
                </a:cubicBezTo>
                <a:cubicBezTo>
                  <a:pt x="25227" y="1992698"/>
                  <a:pt x="18529" y="1993155"/>
                  <a:pt x="11831" y="1993688"/>
                </a:cubicBezTo>
                <a:lnTo>
                  <a:pt x="11755" y="1993688"/>
                </a:lnTo>
                <a:cubicBezTo>
                  <a:pt x="8309" y="1987317"/>
                  <a:pt x="4904" y="1980891"/>
                  <a:pt x="1539" y="1974410"/>
                </a:cubicBezTo>
                <a:cubicBezTo>
                  <a:pt x="400" y="1972227"/>
                  <a:pt x="-194" y="1969801"/>
                  <a:pt x="-195" y="1967339"/>
                </a:cubicBezTo>
                <a:lnTo>
                  <a:pt x="-195" y="198196"/>
                </a:lnTo>
                <a:cubicBezTo>
                  <a:pt x="-195" y="186932"/>
                  <a:pt x="262" y="175591"/>
                  <a:pt x="1023" y="164403"/>
                </a:cubicBezTo>
                <a:cubicBezTo>
                  <a:pt x="2109" y="149039"/>
                  <a:pt x="4015" y="133744"/>
                  <a:pt x="6731" y="118583"/>
                </a:cubicBezTo>
                <a:cubicBezTo>
                  <a:pt x="19594" y="47875"/>
                  <a:pt x="48669" y="0"/>
                  <a:pt x="81702" y="-152"/>
                </a:cubicBezTo>
                <a:lnTo>
                  <a:pt x="4732168" y="-152"/>
                </a:lnTo>
                <a:cubicBezTo>
                  <a:pt x="4736989" y="-120"/>
                  <a:pt x="4741753" y="890"/>
                  <a:pt x="4746173" y="2816"/>
                </a:cubicBezTo>
                <a:cubicBezTo>
                  <a:pt x="4752664" y="5689"/>
                  <a:pt x="4758533" y="9799"/>
                  <a:pt x="4763451" y="14918"/>
                </a:cubicBezTo>
                <a:cubicBezTo>
                  <a:pt x="4770126" y="21858"/>
                  <a:pt x="4775836" y="29666"/>
                  <a:pt x="4780424" y="38132"/>
                </a:cubicBezTo>
                <a:cubicBezTo>
                  <a:pt x="4796711" y="66826"/>
                  <a:pt x="4808357" y="109602"/>
                  <a:pt x="4812467" y="159379"/>
                </a:cubicBezTo>
                <a:cubicBezTo>
                  <a:pt x="4812467" y="159836"/>
                  <a:pt x="4812543" y="160293"/>
                  <a:pt x="4812543" y="160749"/>
                </a:cubicBezTo>
                <a:cubicBezTo>
                  <a:pt x="4813608" y="173079"/>
                  <a:pt x="4814141" y="185638"/>
                  <a:pt x="4814065" y="198196"/>
                </a:cubicBezTo>
                <a:lnTo>
                  <a:pt x="4815130" y="361305"/>
                </a:lnTo>
                <a:lnTo>
                  <a:pt x="4815816" y="458577"/>
                </a:lnTo>
                <a:lnTo>
                  <a:pt x="4817871" y="763787"/>
                </a:lnTo>
                <a:lnTo>
                  <a:pt x="4818632" y="872171"/>
                </a:lnTo>
                <a:lnTo>
                  <a:pt x="4821981" y="1984934"/>
                </a:lnTo>
                <a:lnTo>
                  <a:pt x="4821981" y="1984934"/>
                </a:lnTo>
                <a:cubicBezTo>
                  <a:pt x="4821981" y="1993341"/>
                  <a:pt x="4815165" y="2000157"/>
                  <a:pt x="4806758" y="2000157"/>
                </a:cubicBezTo>
                <a:lnTo>
                  <a:pt x="4745564" y="2000157"/>
                </a:lnTo>
                <a:cubicBezTo>
                  <a:pt x="4737157" y="2000157"/>
                  <a:pt x="4730342" y="1993341"/>
                  <a:pt x="4730342" y="1984934"/>
                </a:cubicBezTo>
                <a:close/>
              </a:path>
            </a:pathLst>
          </a:custGeom>
          <a:gradFill>
            <a:gsLst>
              <a:gs pos="0">
                <a:srgbClr val="415368"/>
              </a:gs>
              <a:gs pos="100000">
                <a:srgbClr val="6F7F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0" name="任意多边形: 形状 219"/>
          <p:cNvSpPr/>
          <p:nvPr/>
        </p:nvSpPr>
        <p:spPr>
          <a:xfrm>
            <a:off x="3203597" y="4472639"/>
            <a:ext cx="546832" cy="806950"/>
          </a:xfrm>
          <a:custGeom>
            <a:avLst/>
            <a:gdLst>
              <a:gd name="connsiteX0" fmla="*/ 520245 w 546832"/>
              <a:gd name="connsiteY0" fmla="*/ -152 h 806950"/>
              <a:gd name="connsiteX1" fmla="*/ 26129 w 546832"/>
              <a:gd name="connsiteY1" fmla="*/ -152 h 806950"/>
              <a:gd name="connsiteX2" fmla="*/ -195 w 546832"/>
              <a:gd name="connsiteY2" fmla="*/ 26240 h 806950"/>
              <a:gd name="connsiteX3" fmla="*/ -195 w 546832"/>
              <a:gd name="connsiteY3" fmla="*/ 806798 h 806950"/>
              <a:gd name="connsiteX4" fmla="*/ 546637 w 546832"/>
              <a:gd name="connsiteY4" fmla="*/ 806798 h 806950"/>
              <a:gd name="connsiteX5" fmla="*/ 546637 w 546832"/>
              <a:gd name="connsiteY5" fmla="*/ 26240 h 806950"/>
              <a:gd name="connsiteX6" fmla="*/ 520273 w 546832"/>
              <a:gd name="connsiteY6" fmla="*/ -152 h 806950"/>
              <a:gd name="connsiteX7" fmla="*/ 520245 w 546832"/>
              <a:gd name="connsiteY7" fmla="*/ -152 h 806950"/>
              <a:gd name="connsiteX8" fmla="*/ 274849 w 546832"/>
              <a:gd name="connsiteY8" fmla="*/ 443352 h 806950"/>
              <a:gd name="connsiteX9" fmla="*/ 216502 w 546832"/>
              <a:gd name="connsiteY9" fmla="*/ 385005 h 806950"/>
              <a:gd name="connsiteX10" fmla="*/ 216502 w 546832"/>
              <a:gd name="connsiteY10" fmla="*/ 294974 h 806950"/>
              <a:gd name="connsiteX11" fmla="*/ 274916 w 546832"/>
              <a:gd name="connsiteY11" fmla="*/ 236694 h 806950"/>
              <a:gd name="connsiteX12" fmla="*/ 333196 w 546832"/>
              <a:gd name="connsiteY12" fmla="*/ 294974 h 806950"/>
              <a:gd name="connsiteX13" fmla="*/ 333196 w 546832"/>
              <a:gd name="connsiteY13" fmla="*/ 385005 h 806950"/>
              <a:gd name="connsiteX14" fmla="*/ 274849 w 546832"/>
              <a:gd name="connsiteY14" fmla="*/ 443352 h 80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6832" h="806950">
                <a:moveTo>
                  <a:pt x="520245" y="-152"/>
                </a:moveTo>
                <a:lnTo>
                  <a:pt x="26129" y="-152"/>
                </a:lnTo>
                <a:cubicBezTo>
                  <a:pt x="11573" y="-130"/>
                  <a:pt x="-210" y="11684"/>
                  <a:pt x="-195" y="26240"/>
                </a:cubicBezTo>
                <a:lnTo>
                  <a:pt x="-195" y="806798"/>
                </a:lnTo>
                <a:lnTo>
                  <a:pt x="546637" y="806798"/>
                </a:lnTo>
                <a:lnTo>
                  <a:pt x="546637" y="26240"/>
                </a:lnTo>
                <a:cubicBezTo>
                  <a:pt x="546645" y="11671"/>
                  <a:pt x="534842" y="-145"/>
                  <a:pt x="520273" y="-152"/>
                </a:cubicBezTo>
                <a:cubicBezTo>
                  <a:pt x="520264" y="-152"/>
                  <a:pt x="520255" y="-152"/>
                  <a:pt x="520245" y="-152"/>
                </a:cubicBezTo>
                <a:close/>
                <a:moveTo>
                  <a:pt x="274849" y="443352"/>
                </a:moveTo>
                <a:cubicBezTo>
                  <a:pt x="242687" y="443202"/>
                  <a:pt x="216652" y="417167"/>
                  <a:pt x="216502" y="385005"/>
                </a:cubicBezTo>
                <a:lnTo>
                  <a:pt x="216502" y="294974"/>
                </a:lnTo>
                <a:cubicBezTo>
                  <a:pt x="216539" y="262750"/>
                  <a:pt x="242692" y="236657"/>
                  <a:pt x="274916" y="236694"/>
                </a:cubicBezTo>
                <a:cubicBezTo>
                  <a:pt x="307088" y="236731"/>
                  <a:pt x="333159" y="262802"/>
                  <a:pt x="333196" y="294974"/>
                </a:cubicBezTo>
                <a:lnTo>
                  <a:pt x="333196" y="385005"/>
                </a:lnTo>
                <a:cubicBezTo>
                  <a:pt x="333046" y="417167"/>
                  <a:pt x="307011" y="443202"/>
                  <a:pt x="274849" y="44335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33" name="任意多边形: 形状 232"/>
          <p:cNvSpPr/>
          <p:nvPr/>
        </p:nvSpPr>
        <p:spPr>
          <a:xfrm>
            <a:off x="2361638" y="3254489"/>
            <a:ext cx="2249067" cy="1562202"/>
          </a:xfrm>
          <a:custGeom>
            <a:avLst/>
            <a:gdLst>
              <a:gd name="connsiteX0" fmla="*/ 2180417 w 2249067"/>
              <a:gd name="connsiteY0" fmla="*/ -152 h 1562202"/>
              <a:gd name="connsiteX1" fmla="*/ 68261 w 2249067"/>
              <a:gd name="connsiteY1" fmla="*/ -152 h 1562202"/>
              <a:gd name="connsiteX2" fmla="*/ -195 w 2249067"/>
              <a:gd name="connsiteY2" fmla="*/ 68303 h 1562202"/>
              <a:gd name="connsiteX3" fmla="*/ -195 w 2249067"/>
              <a:gd name="connsiteY3" fmla="*/ 1493595 h 1562202"/>
              <a:gd name="connsiteX4" fmla="*/ 68261 w 2249067"/>
              <a:gd name="connsiteY4" fmla="*/ 1562050 h 1562202"/>
              <a:gd name="connsiteX5" fmla="*/ 2180417 w 2249067"/>
              <a:gd name="connsiteY5" fmla="*/ 1562050 h 1562202"/>
              <a:gd name="connsiteX6" fmla="*/ 2248873 w 2249067"/>
              <a:gd name="connsiteY6" fmla="*/ 1493595 h 1562202"/>
              <a:gd name="connsiteX7" fmla="*/ 2248873 w 2249067"/>
              <a:gd name="connsiteY7" fmla="*/ 68303 h 1562202"/>
              <a:gd name="connsiteX8" fmla="*/ 2180417 w 2249067"/>
              <a:gd name="connsiteY8" fmla="*/ -152 h 156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067" h="1562202">
                <a:moveTo>
                  <a:pt x="2180417" y="-152"/>
                </a:moveTo>
                <a:lnTo>
                  <a:pt x="68261" y="-152"/>
                </a:lnTo>
                <a:cubicBezTo>
                  <a:pt x="30479" y="-92"/>
                  <a:pt x="-135" y="30521"/>
                  <a:pt x="-195" y="68303"/>
                </a:cubicBezTo>
                <a:lnTo>
                  <a:pt x="-195" y="1493595"/>
                </a:lnTo>
                <a:cubicBezTo>
                  <a:pt x="-159" y="1531387"/>
                  <a:pt x="30469" y="1562014"/>
                  <a:pt x="68261" y="1562050"/>
                </a:cubicBezTo>
                <a:lnTo>
                  <a:pt x="2180417" y="1562050"/>
                </a:lnTo>
                <a:cubicBezTo>
                  <a:pt x="2218209" y="1562014"/>
                  <a:pt x="2248836" y="1531387"/>
                  <a:pt x="2248873" y="1493595"/>
                </a:cubicBezTo>
                <a:lnTo>
                  <a:pt x="2248873" y="68303"/>
                </a:lnTo>
                <a:cubicBezTo>
                  <a:pt x="2248812" y="30521"/>
                  <a:pt x="2218199" y="-92"/>
                  <a:pt x="2180417" y="-15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34" name="任意多边形: 形状 233"/>
          <p:cNvSpPr/>
          <p:nvPr/>
        </p:nvSpPr>
        <p:spPr>
          <a:xfrm>
            <a:off x="2411131" y="3303934"/>
            <a:ext cx="2150098" cy="1463260"/>
          </a:xfrm>
          <a:custGeom>
            <a:avLst/>
            <a:gdLst>
              <a:gd name="connsiteX0" fmla="*/ 2113293 w 2150098"/>
              <a:gd name="connsiteY0" fmla="*/ -152 h 1463260"/>
              <a:gd name="connsiteX1" fmla="*/ 36415 w 2150098"/>
              <a:gd name="connsiteY1" fmla="*/ -152 h 1463260"/>
              <a:gd name="connsiteX2" fmla="*/ -195 w 2150098"/>
              <a:gd name="connsiteY2" fmla="*/ 36534 h 1463260"/>
              <a:gd name="connsiteX3" fmla="*/ -195 w 2150098"/>
              <a:gd name="connsiteY3" fmla="*/ 1426498 h 1463260"/>
              <a:gd name="connsiteX4" fmla="*/ 36415 w 2150098"/>
              <a:gd name="connsiteY4" fmla="*/ 1463108 h 1463260"/>
              <a:gd name="connsiteX5" fmla="*/ 2113293 w 2150098"/>
              <a:gd name="connsiteY5" fmla="*/ 1463108 h 1463260"/>
              <a:gd name="connsiteX6" fmla="*/ 2149903 w 2150098"/>
              <a:gd name="connsiteY6" fmla="*/ 1426498 h 1463260"/>
              <a:gd name="connsiteX7" fmla="*/ 2149903 w 2150098"/>
              <a:gd name="connsiteY7" fmla="*/ 36534 h 1463260"/>
              <a:gd name="connsiteX8" fmla="*/ 2113293 w 2150098"/>
              <a:gd name="connsiteY8" fmla="*/ -152 h 146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0098" h="1463260">
                <a:moveTo>
                  <a:pt x="2113293" y="-152"/>
                </a:moveTo>
                <a:lnTo>
                  <a:pt x="36415" y="-152"/>
                </a:lnTo>
                <a:cubicBezTo>
                  <a:pt x="16184" y="-108"/>
                  <a:pt x="-193" y="16303"/>
                  <a:pt x="-195" y="36534"/>
                </a:cubicBezTo>
                <a:lnTo>
                  <a:pt x="-195" y="1426498"/>
                </a:lnTo>
                <a:cubicBezTo>
                  <a:pt x="-160" y="1446703"/>
                  <a:pt x="16210" y="1463073"/>
                  <a:pt x="36415" y="1463108"/>
                </a:cubicBezTo>
                <a:lnTo>
                  <a:pt x="2113293" y="1463108"/>
                </a:lnTo>
                <a:cubicBezTo>
                  <a:pt x="2133498" y="1463073"/>
                  <a:pt x="2149869" y="1446703"/>
                  <a:pt x="2149903" y="1426498"/>
                </a:cubicBezTo>
                <a:lnTo>
                  <a:pt x="2149903" y="36534"/>
                </a:lnTo>
                <a:cubicBezTo>
                  <a:pt x="2149902" y="16303"/>
                  <a:pt x="2133524" y="-108"/>
                  <a:pt x="2113293" y="-152"/>
                </a:cubicBezTo>
                <a:close/>
              </a:path>
            </a:pathLst>
          </a:custGeom>
          <a:solidFill>
            <a:srgbClr val="E2EAF4"/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1" name="任意多边形: 形状 220"/>
          <p:cNvSpPr/>
          <p:nvPr/>
        </p:nvSpPr>
        <p:spPr>
          <a:xfrm>
            <a:off x="3201901" y="5254623"/>
            <a:ext cx="550224" cy="90030"/>
          </a:xfrm>
          <a:custGeom>
            <a:avLst/>
            <a:gdLst>
              <a:gd name="connsiteX0" fmla="*/ -195 w 550224"/>
              <a:gd name="connsiteY0" fmla="*/ -152 h 90030"/>
              <a:gd name="connsiteX1" fmla="*/ -195 w 550224"/>
              <a:gd name="connsiteY1" fmla="*/ 75156 h 90030"/>
              <a:gd name="connsiteX2" fmla="*/ 14528 w 550224"/>
              <a:gd name="connsiteY2" fmla="*/ 89878 h 90030"/>
              <a:gd name="connsiteX3" fmla="*/ 535307 w 550224"/>
              <a:gd name="connsiteY3" fmla="*/ 89878 h 90030"/>
              <a:gd name="connsiteX4" fmla="*/ 550029 w 550224"/>
              <a:gd name="connsiteY4" fmla="*/ 75156 h 90030"/>
              <a:gd name="connsiteX5" fmla="*/ 550030 w 550224"/>
              <a:gd name="connsiteY5" fmla="*/ -152 h 9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0224" h="90030">
                <a:moveTo>
                  <a:pt x="-195" y="-152"/>
                </a:moveTo>
                <a:lnTo>
                  <a:pt x="-195" y="75156"/>
                </a:lnTo>
                <a:cubicBezTo>
                  <a:pt x="-178" y="83280"/>
                  <a:pt x="6404" y="89862"/>
                  <a:pt x="14528" y="89878"/>
                </a:cubicBezTo>
                <a:lnTo>
                  <a:pt x="535307" y="89878"/>
                </a:lnTo>
                <a:cubicBezTo>
                  <a:pt x="543421" y="89838"/>
                  <a:pt x="549989" y="83270"/>
                  <a:pt x="550029" y="75156"/>
                </a:cubicBezTo>
                <a:lnTo>
                  <a:pt x="550030" y="-15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5" name="任意多边形: 形状 234"/>
          <p:cNvSpPr/>
          <p:nvPr/>
        </p:nvSpPr>
        <p:spPr>
          <a:xfrm>
            <a:off x="2861719" y="5234339"/>
            <a:ext cx="1281094" cy="136519"/>
          </a:xfrm>
          <a:custGeom>
            <a:avLst/>
            <a:gdLst>
              <a:gd name="connsiteX0" fmla="*/ 1258165 w 1281094"/>
              <a:gd name="connsiteY0" fmla="*/ 136367 h 136519"/>
              <a:gd name="connsiteX1" fmla="*/ 22535 w 1281094"/>
              <a:gd name="connsiteY1" fmla="*/ 136367 h 136519"/>
              <a:gd name="connsiteX2" fmla="*/ -195 w 1281094"/>
              <a:gd name="connsiteY2" fmla="*/ 113637 h 136519"/>
              <a:gd name="connsiteX3" fmla="*/ 292 w 1281094"/>
              <a:gd name="connsiteY3" fmla="*/ 108955 h 136519"/>
              <a:gd name="connsiteX4" fmla="*/ 19465 w 1281094"/>
              <a:gd name="connsiteY4" fmla="*/ 17895 h 136519"/>
              <a:gd name="connsiteX5" fmla="*/ 41704 w 1281094"/>
              <a:gd name="connsiteY5" fmla="*/ -152 h 136519"/>
              <a:gd name="connsiteX6" fmla="*/ 1238996 w 1281094"/>
              <a:gd name="connsiteY6" fmla="*/ -152 h 136519"/>
              <a:gd name="connsiteX7" fmla="*/ 1261235 w 1281094"/>
              <a:gd name="connsiteY7" fmla="*/ 17895 h 136519"/>
              <a:gd name="connsiteX8" fmla="*/ 1280407 w 1281094"/>
              <a:gd name="connsiteY8" fmla="*/ 108954 h 136519"/>
              <a:gd name="connsiteX9" fmla="*/ 1262847 w 1281094"/>
              <a:gd name="connsiteY9" fmla="*/ 135879 h 136519"/>
              <a:gd name="connsiteX10" fmla="*/ 1258165 w 1281094"/>
              <a:gd name="connsiteY10" fmla="*/ 136367 h 13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1094" h="136519">
                <a:moveTo>
                  <a:pt x="1258165" y="136367"/>
                </a:moveTo>
                <a:lnTo>
                  <a:pt x="22535" y="136367"/>
                </a:lnTo>
                <a:cubicBezTo>
                  <a:pt x="9982" y="136367"/>
                  <a:pt x="-195" y="126190"/>
                  <a:pt x="-195" y="113637"/>
                </a:cubicBezTo>
                <a:cubicBezTo>
                  <a:pt x="-195" y="112063"/>
                  <a:pt x="-31" y="110494"/>
                  <a:pt x="292" y="108955"/>
                </a:cubicBezTo>
                <a:lnTo>
                  <a:pt x="19465" y="17895"/>
                </a:lnTo>
                <a:cubicBezTo>
                  <a:pt x="21713" y="7398"/>
                  <a:pt x="30970" y="-113"/>
                  <a:pt x="41704" y="-152"/>
                </a:cubicBezTo>
                <a:lnTo>
                  <a:pt x="1238996" y="-152"/>
                </a:lnTo>
                <a:cubicBezTo>
                  <a:pt x="1249730" y="-113"/>
                  <a:pt x="1258987" y="7398"/>
                  <a:pt x="1261235" y="17895"/>
                </a:cubicBezTo>
                <a:lnTo>
                  <a:pt x="1280407" y="108954"/>
                </a:lnTo>
                <a:cubicBezTo>
                  <a:pt x="1282993" y="121239"/>
                  <a:pt x="1275131" y="133294"/>
                  <a:pt x="1262847" y="135879"/>
                </a:cubicBezTo>
                <a:cubicBezTo>
                  <a:pt x="1261307" y="136203"/>
                  <a:pt x="1259738" y="136367"/>
                  <a:pt x="1258165" y="136367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36" name="任意多边形: 形状 235"/>
          <p:cNvSpPr/>
          <p:nvPr/>
        </p:nvSpPr>
        <p:spPr>
          <a:xfrm>
            <a:off x="2912393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7" name="任意多边形: 形状 236"/>
          <p:cNvSpPr/>
          <p:nvPr/>
        </p:nvSpPr>
        <p:spPr>
          <a:xfrm>
            <a:off x="2988505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8" name="任意多边形: 形状 237"/>
          <p:cNvSpPr/>
          <p:nvPr/>
        </p:nvSpPr>
        <p:spPr>
          <a:xfrm>
            <a:off x="3064618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9" name="任意多边形: 形状 238"/>
          <p:cNvSpPr/>
          <p:nvPr/>
        </p:nvSpPr>
        <p:spPr>
          <a:xfrm>
            <a:off x="3140730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0" name="任意多边形: 形状 239"/>
          <p:cNvSpPr/>
          <p:nvPr/>
        </p:nvSpPr>
        <p:spPr>
          <a:xfrm>
            <a:off x="3216842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1" name="任意多边形: 形状 240"/>
          <p:cNvSpPr/>
          <p:nvPr/>
        </p:nvSpPr>
        <p:spPr>
          <a:xfrm>
            <a:off x="3292955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2" name="任意多边形: 形状 241"/>
          <p:cNvSpPr/>
          <p:nvPr/>
        </p:nvSpPr>
        <p:spPr>
          <a:xfrm>
            <a:off x="3369067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3" name="任意多边形: 形状 242"/>
          <p:cNvSpPr/>
          <p:nvPr/>
        </p:nvSpPr>
        <p:spPr>
          <a:xfrm>
            <a:off x="3445180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4" name="任意多边形: 形状 243"/>
          <p:cNvSpPr/>
          <p:nvPr/>
        </p:nvSpPr>
        <p:spPr>
          <a:xfrm>
            <a:off x="3521292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5" name="任意多边形: 形状 244"/>
          <p:cNvSpPr/>
          <p:nvPr/>
        </p:nvSpPr>
        <p:spPr>
          <a:xfrm>
            <a:off x="3597404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6" name="任意多边形: 形状 245"/>
          <p:cNvSpPr/>
          <p:nvPr/>
        </p:nvSpPr>
        <p:spPr>
          <a:xfrm>
            <a:off x="3673517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7" name="任意多边形: 形状 246"/>
          <p:cNvSpPr/>
          <p:nvPr/>
        </p:nvSpPr>
        <p:spPr>
          <a:xfrm>
            <a:off x="3749629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8" name="任意多边形: 形状 247"/>
          <p:cNvSpPr/>
          <p:nvPr/>
        </p:nvSpPr>
        <p:spPr>
          <a:xfrm>
            <a:off x="3825741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9" name="任意多边形: 形状 248"/>
          <p:cNvSpPr/>
          <p:nvPr/>
        </p:nvSpPr>
        <p:spPr>
          <a:xfrm>
            <a:off x="3901854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0" name="任意多边形: 形状 249"/>
          <p:cNvSpPr/>
          <p:nvPr/>
        </p:nvSpPr>
        <p:spPr>
          <a:xfrm>
            <a:off x="3977966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1" name="任意多边形: 形状 250"/>
          <p:cNvSpPr/>
          <p:nvPr/>
        </p:nvSpPr>
        <p:spPr>
          <a:xfrm>
            <a:off x="4054079" y="5250736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2" name="任意多边形: 形状 251"/>
          <p:cNvSpPr/>
          <p:nvPr/>
        </p:nvSpPr>
        <p:spPr>
          <a:xfrm>
            <a:off x="2911494" y="5288792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3" name="任意多边形: 形状 252"/>
          <p:cNvSpPr/>
          <p:nvPr/>
        </p:nvSpPr>
        <p:spPr>
          <a:xfrm>
            <a:off x="2987606" y="5288792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4" name="任意多边形: 形状 253"/>
          <p:cNvSpPr/>
          <p:nvPr/>
        </p:nvSpPr>
        <p:spPr>
          <a:xfrm>
            <a:off x="3063718" y="5288792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5" name="任意多边形: 形状 254"/>
          <p:cNvSpPr/>
          <p:nvPr/>
        </p:nvSpPr>
        <p:spPr>
          <a:xfrm>
            <a:off x="3139831" y="5288792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6" name="任意多边形: 形状 255"/>
          <p:cNvSpPr/>
          <p:nvPr/>
        </p:nvSpPr>
        <p:spPr>
          <a:xfrm>
            <a:off x="3215943" y="5288792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7" name="任意多边形: 形状 256"/>
          <p:cNvSpPr/>
          <p:nvPr/>
        </p:nvSpPr>
        <p:spPr>
          <a:xfrm>
            <a:off x="3292056" y="5288792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8" name="任意多边形: 形状 257"/>
          <p:cNvSpPr/>
          <p:nvPr/>
        </p:nvSpPr>
        <p:spPr>
          <a:xfrm>
            <a:off x="3368168" y="5288792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9" name="任意多边形: 形状 258"/>
          <p:cNvSpPr/>
          <p:nvPr/>
        </p:nvSpPr>
        <p:spPr>
          <a:xfrm>
            <a:off x="3444280" y="5288792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0" name="任意多边形: 形状 259"/>
          <p:cNvSpPr/>
          <p:nvPr/>
        </p:nvSpPr>
        <p:spPr>
          <a:xfrm>
            <a:off x="3520393" y="528879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1" name="任意多边形: 形状 260"/>
          <p:cNvSpPr/>
          <p:nvPr/>
        </p:nvSpPr>
        <p:spPr>
          <a:xfrm>
            <a:off x="3596505" y="528879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2" name="任意多边形: 形状 261"/>
          <p:cNvSpPr/>
          <p:nvPr/>
        </p:nvSpPr>
        <p:spPr>
          <a:xfrm>
            <a:off x="3672617" y="528879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3" name="任意多边形: 形状 262"/>
          <p:cNvSpPr/>
          <p:nvPr/>
        </p:nvSpPr>
        <p:spPr>
          <a:xfrm>
            <a:off x="3748730" y="528879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4" name="任意多边形: 形状 263"/>
          <p:cNvSpPr/>
          <p:nvPr/>
        </p:nvSpPr>
        <p:spPr>
          <a:xfrm>
            <a:off x="3824842" y="528879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5" name="任意多边形: 形状 264"/>
          <p:cNvSpPr/>
          <p:nvPr/>
        </p:nvSpPr>
        <p:spPr>
          <a:xfrm>
            <a:off x="3900954" y="528879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6" name="任意多边形: 形状 265"/>
          <p:cNvSpPr/>
          <p:nvPr/>
        </p:nvSpPr>
        <p:spPr>
          <a:xfrm>
            <a:off x="3977067" y="528879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7" name="任意多边形: 形状 266"/>
          <p:cNvSpPr/>
          <p:nvPr/>
        </p:nvSpPr>
        <p:spPr>
          <a:xfrm>
            <a:off x="4053179" y="528879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8" name="任意多边形: 形状 267"/>
          <p:cNvSpPr/>
          <p:nvPr/>
        </p:nvSpPr>
        <p:spPr>
          <a:xfrm>
            <a:off x="3276833" y="5334460"/>
            <a:ext cx="304449" cy="22833"/>
          </a:xfrm>
          <a:custGeom>
            <a:avLst/>
            <a:gdLst>
              <a:gd name="connsiteX0" fmla="*/ 300734 w 304449"/>
              <a:gd name="connsiteY0" fmla="*/ 0 h 22833"/>
              <a:gd name="connsiteX1" fmla="*/ 304450 w 304449"/>
              <a:gd name="connsiteY1" fmla="*/ 0 h 22833"/>
              <a:gd name="connsiteX2" fmla="*/ 304450 w 304449"/>
              <a:gd name="connsiteY2" fmla="*/ 22834 h 22833"/>
              <a:gd name="connsiteX3" fmla="*/ 300734 w 304449"/>
              <a:gd name="connsiteY3" fmla="*/ 22834 h 22833"/>
              <a:gd name="connsiteX4" fmla="*/ 3716 w 304449"/>
              <a:gd name="connsiteY4" fmla="*/ 22834 h 22833"/>
              <a:gd name="connsiteX5" fmla="*/ 0 w 304449"/>
              <a:gd name="connsiteY5" fmla="*/ 22834 h 22833"/>
              <a:gd name="connsiteX6" fmla="*/ 0 w 304449"/>
              <a:gd name="connsiteY6" fmla="*/ 0 h 22833"/>
              <a:gd name="connsiteX7" fmla="*/ 3716 w 304449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449" h="22833">
                <a:moveTo>
                  <a:pt x="300734" y="0"/>
                </a:moveTo>
                <a:cubicBezTo>
                  <a:pt x="302786" y="0"/>
                  <a:pt x="304450" y="0"/>
                  <a:pt x="304450" y="0"/>
                </a:cubicBezTo>
                <a:lnTo>
                  <a:pt x="304450" y="22834"/>
                </a:lnTo>
                <a:cubicBezTo>
                  <a:pt x="304450" y="22834"/>
                  <a:pt x="302786" y="22834"/>
                  <a:pt x="300734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5" name="任意多边形: 形状 274"/>
          <p:cNvSpPr/>
          <p:nvPr/>
        </p:nvSpPr>
        <p:spPr>
          <a:xfrm>
            <a:off x="3505170" y="3303934"/>
            <a:ext cx="1056059" cy="1463260"/>
          </a:xfrm>
          <a:custGeom>
            <a:avLst/>
            <a:gdLst>
              <a:gd name="connsiteX0" fmla="*/ 1055865 w 1056059"/>
              <a:gd name="connsiteY0" fmla="*/ 36534 h 1463260"/>
              <a:gd name="connsiteX1" fmla="*/ 1055865 w 1056059"/>
              <a:gd name="connsiteY1" fmla="*/ 1426498 h 1463260"/>
              <a:gd name="connsiteX2" fmla="*/ 1019255 w 1056059"/>
              <a:gd name="connsiteY2" fmla="*/ 1463108 h 1463260"/>
              <a:gd name="connsiteX3" fmla="*/ 286901 w 1056059"/>
              <a:gd name="connsiteY3" fmla="*/ 1463108 h 1463260"/>
              <a:gd name="connsiteX4" fmla="*/ 90836 w 1056059"/>
              <a:gd name="connsiteY4" fmla="*/ 1199303 h 1463260"/>
              <a:gd name="connsiteX5" fmla="*/ 81703 w 1056059"/>
              <a:gd name="connsiteY5" fmla="*/ 1179894 h 1463260"/>
              <a:gd name="connsiteX6" fmla="*/ 2546 w 1056059"/>
              <a:gd name="connsiteY6" fmla="*/ 875216 h 1463260"/>
              <a:gd name="connsiteX7" fmla="*/ 1252 w 1056059"/>
              <a:gd name="connsiteY7" fmla="*/ 855731 h 1463260"/>
              <a:gd name="connsiteX8" fmla="*/ -194 w 1056059"/>
              <a:gd name="connsiteY8" fmla="*/ 804964 h 1463260"/>
              <a:gd name="connsiteX9" fmla="*/ 62903 w 1056059"/>
              <a:gd name="connsiteY9" fmla="*/ 473799 h 1463260"/>
              <a:gd name="connsiteX10" fmla="*/ 70818 w 1056059"/>
              <a:gd name="connsiteY10" fmla="*/ 454315 h 1463260"/>
              <a:gd name="connsiteX11" fmla="*/ 499711 w 1056059"/>
              <a:gd name="connsiteY11" fmla="*/ -152 h 1463260"/>
              <a:gd name="connsiteX12" fmla="*/ 1019255 w 1056059"/>
              <a:gd name="connsiteY12" fmla="*/ -152 h 1463260"/>
              <a:gd name="connsiteX13" fmla="*/ 1055865 w 1056059"/>
              <a:gd name="connsiteY13" fmla="*/ 36534 h 146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6059" h="1463260">
                <a:moveTo>
                  <a:pt x="1055865" y="36534"/>
                </a:moveTo>
                <a:lnTo>
                  <a:pt x="1055865" y="1426498"/>
                </a:lnTo>
                <a:cubicBezTo>
                  <a:pt x="1055830" y="1446703"/>
                  <a:pt x="1039460" y="1463073"/>
                  <a:pt x="1019255" y="1463108"/>
                </a:cubicBezTo>
                <a:lnTo>
                  <a:pt x="286901" y="1463108"/>
                </a:lnTo>
                <a:cubicBezTo>
                  <a:pt x="205885" y="1387974"/>
                  <a:pt x="139418" y="1298543"/>
                  <a:pt x="90836" y="1199303"/>
                </a:cubicBezTo>
                <a:cubicBezTo>
                  <a:pt x="87639" y="1192909"/>
                  <a:pt x="84595" y="1186440"/>
                  <a:pt x="81703" y="1179894"/>
                </a:cubicBezTo>
                <a:cubicBezTo>
                  <a:pt x="37438" y="1083839"/>
                  <a:pt x="10634" y="980669"/>
                  <a:pt x="2546" y="875216"/>
                </a:cubicBezTo>
                <a:cubicBezTo>
                  <a:pt x="2013" y="868746"/>
                  <a:pt x="1556" y="862277"/>
                  <a:pt x="1252" y="855731"/>
                </a:cubicBezTo>
                <a:cubicBezTo>
                  <a:pt x="262" y="838987"/>
                  <a:pt x="-194" y="822014"/>
                  <a:pt x="-194" y="804964"/>
                </a:cubicBezTo>
                <a:cubicBezTo>
                  <a:pt x="-340" y="691575"/>
                  <a:pt x="21073" y="579191"/>
                  <a:pt x="62903" y="473799"/>
                </a:cubicBezTo>
                <a:cubicBezTo>
                  <a:pt x="65415" y="467254"/>
                  <a:pt x="68078" y="460784"/>
                  <a:pt x="70818" y="454315"/>
                </a:cubicBezTo>
                <a:cubicBezTo>
                  <a:pt x="155002" y="256520"/>
                  <a:pt x="307118" y="95334"/>
                  <a:pt x="499711" y="-152"/>
                </a:cubicBezTo>
                <a:lnTo>
                  <a:pt x="1019255" y="-152"/>
                </a:lnTo>
                <a:cubicBezTo>
                  <a:pt x="1039486" y="-108"/>
                  <a:pt x="1055863" y="16303"/>
                  <a:pt x="1055865" y="36534"/>
                </a:cubicBezTo>
                <a:close/>
              </a:path>
            </a:pathLst>
          </a:custGeom>
          <a:gradFill>
            <a:gsLst>
              <a:gs pos="0">
                <a:srgbClr val="39C77A"/>
              </a:gs>
              <a:gs pos="100000">
                <a:srgbClr val="4EE0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7" name="任意多边形: 形状 286"/>
          <p:cNvSpPr/>
          <p:nvPr/>
        </p:nvSpPr>
        <p:spPr>
          <a:xfrm>
            <a:off x="3506616" y="3532576"/>
            <a:ext cx="1056516" cy="1226931"/>
          </a:xfrm>
          <a:custGeom>
            <a:avLst/>
            <a:gdLst>
              <a:gd name="connsiteX0" fmla="*/ 1056321 w 1056516"/>
              <a:gd name="connsiteY0" fmla="*/ 245158 h 1226931"/>
              <a:gd name="connsiteX1" fmla="*/ 1056321 w 1056516"/>
              <a:gd name="connsiteY1" fmla="*/ 225673 h 1226931"/>
              <a:gd name="connsiteX2" fmla="*/ 729723 w 1056516"/>
              <a:gd name="connsiteY2" fmla="*/ 225673 h 1226931"/>
              <a:gd name="connsiteX3" fmla="*/ 729723 w 1056516"/>
              <a:gd name="connsiteY3" fmla="*/ -152 h 1226931"/>
              <a:gd name="connsiteX4" fmla="*/ 710314 w 1056516"/>
              <a:gd name="connsiteY4" fmla="*/ -152 h 1226931"/>
              <a:gd name="connsiteX5" fmla="*/ 710314 w 1056516"/>
              <a:gd name="connsiteY5" fmla="*/ 225673 h 1226931"/>
              <a:gd name="connsiteX6" fmla="*/ 335993 w 1056516"/>
              <a:gd name="connsiteY6" fmla="*/ 225673 h 1226931"/>
              <a:gd name="connsiteX7" fmla="*/ 335993 w 1056516"/>
              <a:gd name="connsiteY7" fmla="*/ -152 h 1226931"/>
              <a:gd name="connsiteX8" fmla="*/ 316585 w 1056516"/>
              <a:gd name="connsiteY8" fmla="*/ -152 h 1226931"/>
              <a:gd name="connsiteX9" fmla="*/ 316585 w 1056516"/>
              <a:gd name="connsiteY9" fmla="*/ 225673 h 1226931"/>
              <a:gd name="connsiteX10" fmla="*/ 69372 w 1056516"/>
              <a:gd name="connsiteY10" fmla="*/ 225673 h 1226931"/>
              <a:gd name="connsiteX11" fmla="*/ 61456 w 1056516"/>
              <a:gd name="connsiteY11" fmla="*/ 245158 h 1226931"/>
              <a:gd name="connsiteX12" fmla="*/ 316585 w 1056516"/>
              <a:gd name="connsiteY12" fmla="*/ 245158 h 1226931"/>
              <a:gd name="connsiteX13" fmla="*/ 316585 w 1056516"/>
              <a:gd name="connsiteY13" fmla="*/ 627090 h 1226931"/>
              <a:gd name="connsiteX14" fmla="*/ -195 w 1056516"/>
              <a:gd name="connsiteY14" fmla="*/ 627090 h 1226931"/>
              <a:gd name="connsiteX15" fmla="*/ 1099 w 1056516"/>
              <a:gd name="connsiteY15" fmla="*/ 646574 h 1226931"/>
              <a:gd name="connsiteX16" fmla="*/ 316585 w 1056516"/>
              <a:gd name="connsiteY16" fmla="*/ 646574 h 1226931"/>
              <a:gd name="connsiteX17" fmla="*/ 316585 w 1056516"/>
              <a:gd name="connsiteY17" fmla="*/ 951252 h 1226931"/>
              <a:gd name="connsiteX18" fmla="*/ 80256 w 1056516"/>
              <a:gd name="connsiteY18" fmla="*/ 951252 h 1226931"/>
              <a:gd name="connsiteX19" fmla="*/ 89389 w 1056516"/>
              <a:gd name="connsiteY19" fmla="*/ 970661 h 1226931"/>
              <a:gd name="connsiteX20" fmla="*/ 316585 w 1056516"/>
              <a:gd name="connsiteY20" fmla="*/ 970661 h 1226931"/>
              <a:gd name="connsiteX21" fmla="*/ 316585 w 1056516"/>
              <a:gd name="connsiteY21" fmla="*/ 1226779 h 1226931"/>
              <a:gd name="connsiteX22" fmla="*/ 335993 w 1056516"/>
              <a:gd name="connsiteY22" fmla="*/ 1226779 h 1226931"/>
              <a:gd name="connsiteX23" fmla="*/ 335993 w 1056516"/>
              <a:gd name="connsiteY23" fmla="*/ 970661 h 1226931"/>
              <a:gd name="connsiteX24" fmla="*/ 710314 w 1056516"/>
              <a:gd name="connsiteY24" fmla="*/ 970661 h 1226931"/>
              <a:gd name="connsiteX25" fmla="*/ 710314 w 1056516"/>
              <a:gd name="connsiteY25" fmla="*/ 1226779 h 1226931"/>
              <a:gd name="connsiteX26" fmla="*/ 729723 w 1056516"/>
              <a:gd name="connsiteY26" fmla="*/ 1226779 h 1226931"/>
              <a:gd name="connsiteX27" fmla="*/ 729723 w 1056516"/>
              <a:gd name="connsiteY27" fmla="*/ 970661 h 1226931"/>
              <a:gd name="connsiteX28" fmla="*/ 1056321 w 1056516"/>
              <a:gd name="connsiteY28" fmla="*/ 970661 h 1226931"/>
              <a:gd name="connsiteX29" fmla="*/ 1056321 w 1056516"/>
              <a:gd name="connsiteY29" fmla="*/ 951252 h 1226931"/>
              <a:gd name="connsiteX30" fmla="*/ 729723 w 1056516"/>
              <a:gd name="connsiteY30" fmla="*/ 951252 h 1226931"/>
              <a:gd name="connsiteX31" fmla="*/ 729723 w 1056516"/>
              <a:gd name="connsiteY31" fmla="*/ 646574 h 1226931"/>
              <a:gd name="connsiteX32" fmla="*/ 1056321 w 1056516"/>
              <a:gd name="connsiteY32" fmla="*/ 646574 h 1226931"/>
              <a:gd name="connsiteX33" fmla="*/ 1056321 w 1056516"/>
              <a:gd name="connsiteY33" fmla="*/ 627090 h 1226931"/>
              <a:gd name="connsiteX34" fmla="*/ 729723 w 1056516"/>
              <a:gd name="connsiteY34" fmla="*/ 627090 h 1226931"/>
              <a:gd name="connsiteX35" fmla="*/ 729723 w 1056516"/>
              <a:gd name="connsiteY35" fmla="*/ 245158 h 1226931"/>
              <a:gd name="connsiteX36" fmla="*/ 710314 w 1056516"/>
              <a:gd name="connsiteY36" fmla="*/ 951252 h 1226931"/>
              <a:gd name="connsiteX37" fmla="*/ 335994 w 1056516"/>
              <a:gd name="connsiteY37" fmla="*/ 951252 h 1226931"/>
              <a:gd name="connsiteX38" fmla="*/ 335994 w 1056516"/>
              <a:gd name="connsiteY38" fmla="*/ 646574 h 1226931"/>
              <a:gd name="connsiteX39" fmla="*/ 710314 w 1056516"/>
              <a:gd name="connsiteY39" fmla="*/ 646574 h 1226931"/>
              <a:gd name="connsiteX40" fmla="*/ 710314 w 1056516"/>
              <a:gd name="connsiteY40" fmla="*/ 627090 h 1226931"/>
              <a:gd name="connsiteX41" fmla="*/ 335994 w 1056516"/>
              <a:gd name="connsiteY41" fmla="*/ 627090 h 1226931"/>
              <a:gd name="connsiteX42" fmla="*/ 335994 w 1056516"/>
              <a:gd name="connsiteY42" fmla="*/ 245158 h 1226931"/>
              <a:gd name="connsiteX43" fmla="*/ 710314 w 1056516"/>
              <a:gd name="connsiteY43" fmla="*/ 245158 h 122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56516" h="1226931">
                <a:moveTo>
                  <a:pt x="1056321" y="245158"/>
                </a:moveTo>
                <a:lnTo>
                  <a:pt x="1056321" y="225673"/>
                </a:lnTo>
                <a:lnTo>
                  <a:pt x="729723" y="225673"/>
                </a:lnTo>
                <a:lnTo>
                  <a:pt x="729723" y="-152"/>
                </a:lnTo>
                <a:lnTo>
                  <a:pt x="710314" y="-152"/>
                </a:lnTo>
                <a:lnTo>
                  <a:pt x="710314" y="225673"/>
                </a:lnTo>
                <a:lnTo>
                  <a:pt x="335993" y="225673"/>
                </a:lnTo>
                <a:lnTo>
                  <a:pt x="335993" y="-152"/>
                </a:lnTo>
                <a:lnTo>
                  <a:pt x="316585" y="-152"/>
                </a:lnTo>
                <a:lnTo>
                  <a:pt x="316585" y="225673"/>
                </a:lnTo>
                <a:lnTo>
                  <a:pt x="69372" y="225673"/>
                </a:lnTo>
                <a:cubicBezTo>
                  <a:pt x="66631" y="232143"/>
                  <a:pt x="63968" y="238612"/>
                  <a:pt x="61456" y="245158"/>
                </a:cubicBezTo>
                <a:lnTo>
                  <a:pt x="316585" y="245158"/>
                </a:lnTo>
                <a:lnTo>
                  <a:pt x="316585" y="627090"/>
                </a:lnTo>
                <a:lnTo>
                  <a:pt x="-195" y="627090"/>
                </a:lnTo>
                <a:cubicBezTo>
                  <a:pt x="109" y="633635"/>
                  <a:pt x="566" y="640105"/>
                  <a:pt x="1099" y="646574"/>
                </a:cubicBezTo>
                <a:lnTo>
                  <a:pt x="316585" y="646574"/>
                </a:lnTo>
                <a:lnTo>
                  <a:pt x="316585" y="951252"/>
                </a:lnTo>
                <a:lnTo>
                  <a:pt x="80256" y="951252"/>
                </a:lnTo>
                <a:cubicBezTo>
                  <a:pt x="83148" y="957798"/>
                  <a:pt x="86192" y="964267"/>
                  <a:pt x="89389" y="970661"/>
                </a:cubicBezTo>
                <a:lnTo>
                  <a:pt x="316585" y="970661"/>
                </a:lnTo>
                <a:lnTo>
                  <a:pt x="316585" y="1226779"/>
                </a:lnTo>
                <a:lnTo>
                  <a:pt x="335993" y="1226779"/>
                </a:lnTo>
                <a:lnTo>
                  <a:pt x="335993" y="970661"/>
                </a:lnTo>
                <a:lnTo>
                  <a:pt x="710314" y="970661"/>
                </a:lnTo>
                <a:lnTo>
                  <a:pt x="710314" y="1226779"/>
                </a:lnTo>
                <a:lnTo>
                  <a:pt x="729723" y="1226779"/>
                </a:lnTo>
                <a:lnTo>
                  <a:pt x="729723" y="970661"/>
                </a:lnTo>
                <a:lnTo>
                  <a:pt x="1056321" y="970661"/>
                </a:lnTo>
                <a:lnTo>
                  <a:pt x="1056321" y="951252"/>
                </a:lnTo>
                <a:lnTo>
                  <a:pt x="729723" y="951252"/>
                </a:lnTo>
                <a:lnTo>
                  <a:pt x="729723" y="646574"/>
                </a:lnTo>
                <a:lnTo>
                  <a:pt x="1056321" y="646574"/>
                </a:lnTo>
                <a:lnTo>
                  <a:pt x="1056321" y="627090"/>
                </a:lnTo>
                <a:lnTo>
                  <a:pt x="729723" y="627090"/>
                </a:lnTo>
                <a:lnTo>
                  <a:pt x="729723" y="245158"/>
                </a:lnTo>
                <a:close/>
                <a:moveTo>
                  <a:pt x="710314" y="951252"/>
                </a:moveTo>
                <a:lnTo>
                  <a:pt x="335994" y="951252"/>
                </a:lnTo>
                <a:lnTo>
                  <a:pt x="335994" y="646574"/>
                </a:lnTo>
                <a:lnTo>
                  <a:pt x="710314" y="646574"/>
                </a:lnTo>
                <a:close/>
                <a:moveTo>
                  <a:pt x="710314" y="627090"/>
                </a:moveTo>
                <a:lnTo>
                  <a:pt x="335994" y="627090"/>
                </a:lnTo>
                <a:lnTo>
                  <a:pt x="335994" y="245158"/>
                </a:lnTo>
                <a:lnTo>
                  <a:pt x="710314" y="245158"/>
                </a:lnTo>
                <a:close/>
              </a:path>
            </a:pathLst>
          </a:custGeom>
          <a:solidFill>
            <a:srgbClr val="28CA71">
              <a:alpha val="49000"/>
            </a:srgb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0" name="任意多边形: 形状 229"/>
          <p:cNvSpPr/>
          <p:nvPr/>
        </p:nvSpPr>
        <p:spPr>
          <a:xfrm>
            <a:off x="1347947" y="6543062"/>
            <a:ext cx="376428" cy="387751"/>
          </a:xfrm>
          <a:custGeom>
            <a:avLst/>
            <a:gdLst>
              <a:gd name="connsiteX0" fmla="*/ 138513 w 376428"/>
              <a:gd name="connsiteY0" fmla="*/ -152 h 387751"/>
              <a:gd name="connsiteX1" fmla="*/ 303104 w 376428"/>
              <a:gd name="connsiteY1" fmla="*/ 68642 h 387751"/>
              <a:gd name="connsiteX2" fmla="*/ 269540 w 376428"/>
              <a:gd name="connsiteY2" fmla="*/ 137157 h 387751"/>
              <a:gd name="connsiteX3" fmla="*/ 370138 w 376428"/>
              <a:gd name="connsiteY3" fmla="*/ 316637 h 387751"/>
              <a:gd name="connsiteX4" fmla="*/ 351875 w 376428"/>
              <a:gd name="connsiteY4" fmla="*/ 381511 h 387751"/>
              <a:gd name="connsiteX5" fmla="*/ 307601 w 376428"/>
              <a:gd name="connsiteY5" fmla="*/ 382738 h 387751"/>
              <a:gd name="connsiteX6" fmla="*/ 117216 w 376428"/>
              <a:gd name="connsiteY6" fmla="*/ 289473 h 387751"/>
              <a:gd name="connsiteX7" fmla="*/ 117601 w 376428"/>
              <a:gd name="connsiteY7" fmla="*/ 205626 h 387751"/>
              <a:gd name="connsiteX8" fmla="*/ 71588 w 376428"/>
              <a:gd name="connsiteY8" fmla="*/ 267120 h 387751"/>
              <a:gd name="connsiteX9" fmla="*/ -195 w 376428"/>
              <a:gd name="connsiteY9" fmla="*/ 231956 h 38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428" h="387751">
                <a:moveTo>
                  <a:pt x="138513" y="-152"/>
                </a:moveTo>
                <a:lnTo>
                  <a:pt x="303104" y="68642"/>
                </a:lnTo>
                <a:lnTo>
                  <a:pt x="269540" y="137157"/>
                </a:lnTo>
                <a:lnTo>
                  <a:pt x="370138" y="316637"/>
                </a:lnTo>
                <a:cubicBezTo>
                  <a:pt x="383009" y="339595"/>
                  <a:pt x="374833" y="368640"/>
                  <a:pt x="351875" y="381511"/>
                </a:cubicBezTo>
                <a:cubicBezTo>
                  <a:pt x="338215" y="389170"/>
                  <a:pt x="321664" y="389629"/>
                  <a:pt x="307601" y="382738"/>
                </a:cubicBezTo>
                <a:lnTo>
                  <a:pt x="117216" y="289473"/>
                </a:lnTo>
                <a:lnTo>
                  <a:pt x="117601" y="205626"/>
                </a:lnTo>
                <a:lnTo>
                  <a:pt x="71588" y="267120"/>
                </a:lnTo>
                <a:lnTo>
                  <a:pt x="-195" y="231956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2700000" scaled="0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-85959" y="2711285"/>
            <a:ext cx="2660759" cy="3935283"/>
            <a:chOff x="155305" y="2329314"/>
            <a:chExt cx="2660759" cy="3935283"/>
          </a:xfrm>
        </p:grpSpPr>
        <p:sp>
          <p:nvSpPr>
            <p:cNvPr id="217" name="任意多边形: 形状 216"/>
            <p:cNvSpPr/>
            <p:nvPr/>
          </p:nvSpPr>
          <p:spPr>
            <a:xfrm>
              <a:off x="2540784" y="5466772"/>
              <a:ext cx="265776" cy="449230"/>
            </a:xfrm>
            <a:custGeom>
              <a:avLst/>
              <a:gdLst>
                <a:gd name="connsiteX0" fmla="*/ 168368 w 265776"/>
                <a:gd name="connsiteY0" fmla="*/ 449230 h 449230"/>
                <a:gd name="connsiteX1" fmla="*/ 265777 w 265776"/>
                <a:gd name="connsiteY1" fmla="*/ 405641 h 449230"/>
                <a:gd name="connsiteX2" fmla="*/ 143776 w 265776"/>
                <a:gd name="connsiteY2" fmla="*/ 0 h 449230"/>
                <a:gd name="connsiteX3" fmla="*/ 0 w 265776"/>
                <a:gd name="connsiteY3" fmla="*/ 64330 h 449230"/>
                <a:gd name="connsiteX4" fmla="*/ 168368 w 265776"/>
                <a:gd name="connsiteY4" fmla="*/ 449230 h 4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776" h="449230">
                  <a:moveTo>
                    <a:pt x="168368" y="449230"/>
                  </a:moveTo>
                  <a:lnTo>
                    <a:pt x="265777" y="405641"/>
                  </a:lnTo>
                  <a:lnTo>
                    <a:pt x="143776" y="0"/>
                  </a:lnTo>
                  <a:lnTo>
                    <a:pt x="0" y="64330"/>
                  </a:lnTo>
                  <a:lnTo>
                    <a:pt x="168368" y="449230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1938154" y="2857960"/>
              <a:ext cx="877910" cy="682266"/>
            </a:xfrm>
            <a:custGeom>
              <a:avLst/>
              <a:gdLst>
                <a:gd name="connsiteX0" fmla="*/ 869966 w 877910"/>
                <a:gd name="connsiteY0" fmla="*/ 145551 h 682266"/>
                <a:gd name="connsiteX1" fmla="*/ 733134 w 877910"/>
                <a:gd name="connsiteY1" fmla="*/ 204576 h 682266"/>
                <a:gd name="connsiteX2" fmla="*/ 716540 w 877910"/>
                <a:gd name="connsiteY2" fmla="*/ 196221 h 682266"/>
                <a:gd name="connsiteX3" fmla="*/ 19061 w 877910"/>
                <a:gd name="connsiteY3" fmla="*/ 682115 h 682266"/>
                <a:gd name="connsiteX4" fmla="*/ -195 w 877910"/>
                <a:gd name="connsiteY4" fmla="*/ 488480 h 682266"/>
                <a:gd name="connsiteX5" fmla="*/ 685591 w 877910"/>
                <a:gd name="connsiteY5" fmla="*/ 44167 h 682266"/>
                <a:gd name="connsiteX6" fmla="*/ 833396 w 877910"/>
                <a:gd name="connsiteY6" fmla="*/ 19629 h 682266"/>
                <a:gd name="connsiteX7" fmla="*/ 869967 w 877910"/>
                <a:gd name="connsiteY7" fmla="*/ 145551 h 6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910" h="682266">
                  <a:moveTo>
                    <a:pt x="869966" y="145551"/>
                  </a:moveTo>
                  <a:cubicBezTo>
                    <a:pt x="848481" y="199635"/>
                    <a:pt x="787219" y="226061"/>
                    <a:pt x="733134" y="204576"/>
                  </a:cubicBezTo>
                  <a:cubicBezTo>
                    <a:pt x="727367" y="202285"/>
                    <a:pt x="721815" y="199489"/>
                    <a:pt x="716540" y="196221"/>
                  </a:cubicBezTo>
                  <a:lnTo>
                    <a:pt x="19061" y="682115"/>
                  </a:lnTo>
                  <a:lnTo>
                    <a:pt x="-195" y="488480"/>
                  </a:lnTo>
                  <a:lnTo>
                    <a:pt x="685591" y="44167"/>
                  </a:lnTo>
                  <a:cubicBezTo>
                    <a:pt x="719630" y="-3424"/>
                    <a:pt x="785804" y="-14411"/>
                    <a:pt x="833396" y="19629"/>
                  </a:cubicBezTo>
                  <a:cubicBezTo>
                    <a:pt x="873217" y="48110"/>
                    <a:pt x="888336" y="100169"/>
                    <a:pt x="869967" y="145551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1200274" y="4048026"/>
              <a:ext cx="541872" cy="371676"/>
            </a:xfrm>
            <a:custGeom>
              <a:avLst/>
              <a:gdLst>
                <a:gd name="connsiteX0" fmla="*/ 3474 w 541872"/>
                <a:gd name="connsiteY0" fmla="*/ 2740 h 371676"/>
                <a:gd name="connsiteX1" fmla="*/ 11085 w 541872"/>
                <a:gd name="connsiteY1" fmla="*/ 147354 h 371676"/>
                <a:gd name="connsiteX2" fmla="*/ 7096 w 541872"/>
                <a:gd name="connsiteY2" fmla="*/ 303099 h 371676"/>
                <a:gd name="connsiteX3" fmla="*/ 528987 w 541872"/>
                <a:gd name="connsiteY3" fmla="*/ 371524 h 371676"/>
                <a:gd name="connsiteX4" fmla="*/ 541677 w 541872"/>
                <a:gd name="connsiteY4" fmla="*/ -152 h 37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72" h="371676">
                  <a:moveTo>
                    <a:pt x="3474" y="2740"/>
                  </a:moveTo>
                  <a:lnTo>
                    <a:pt x="11085" y="147354"/>
                  </a:lnTo>
                  <a:cubicBezTo>
                    <a:pt x="11085" y="147354"/>
                    <a:pt x="-11380" y="275455"/>
                    <a:pt x="7096" y="303099"/>
                  </a:cubicBezTo>
                  <a:cubicBezTo>
                    <a:pt x="25433" y="330604"/>
                    <a:pt x="528987" y="371524"/>
                    <a:pt x="528987" y="371524"/>
                  </a:cubicBezTo>
                  <a:cubicBezTo>
                    <a:pt x="528987" y="371524"/>
                    <a:pt x="513200" y="155849"/>
                    <a:pt x="541677" y="-152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988330" y="4353276"/>
              <a:ext cx="1761032" cy="1339731"/>
            </a:xfrm>
            <a:custGeom>
              <a:avLst/>
              <a:gdLst>
                <a:gd name="connsiteX0" fmla="*/ 1760838 w 1761032"/>
                <a:gd name="connsiteY0" fmla="*/ 1169904 h 1339731"/>
                <a:gd name="connsiteX1" fmla="*/ 1567004 w 1761032"/>
                <a:gd name="connsiteY1" fmla="*/ 1339580 h 1339731"/>
                <a:gd name="connsiteX2" fmla="*/ 1187103 w 1761032"/>
                <a:gd name="connsiteY2" fmla="*/ 562617 h 1339731"/>
                <a:gd name="connsiteX3" fmla="*/ 147570 w 1761032"/>
                <a:gd name="connsiteY3" fmla="*/ 569785 h 1339731"/>
                <a:gd name="connsiteX4" fmla="*/ 5467 w 1761032"/>
                <a:gd name="connsiteY4" fmla="*/ 329745 h 1339731"/>
                <a:gd name="connsiteX5" fmla="*/ 9618 w 1761032"/>
                <a:gd name="connsiteY5" fmla="*/ 314982 h 1339731"/>
                <a:gd name="connsiteX6" fmla="*/ 218591 w 1761032"/>
                <a:gd name="connsiteY6" fmla="*/ -152 h 1339731"/>
                <a:gd name="connsiteX7" fmla="*/ 772817 w 1761032"/>
                <a:gd name="connsiteY7" fmla="*/ 8266 h 1339731"/>
                <a:gd name="connsiteX8" fmla="*/ 710914 w 1761032"/>
                <a:gd name="connsiteY8" fmla="*/ 221855 h 1339731"/>
                <a:gd name="connsiteX9" fmla="*/ 1249305 w 1761032"/>
                <a:gd name="connsiteY9" fmla="*/ 152186 h 1339731"/>
                <a:gd name="connsiteX10" fmla="*/ 1470166 w 1761032"/>
                <a:gd name="connsiteY10" fmla="*/ 327230 h 1339731"/>
                <a:gd name="connsiteX11" fmla="*/ 1471584 w 1761032"/>
                <a:gd name="connsiteY11" fmla="*/ 344834 h 13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1032" h="1339731">
                  <a:moveTo>
                    <a:pt x="1760838" y="1169904"/>
                  </a:moveTo>
                  <a:lnTo>
                    <a:pt x="1567004" y="1339580"/>
                  </a:lnTo>
                  <a:lnTo>
                    <a:pt x="1187103" y="562617"/>
                  </a:lnTo>
                  <a:cubicBezTo>
                    <a:pt x="810381" y="627407"/>
                    <a:pt x="454978" y="648162"/>
                    <a:pt x="147570" y="569785"/>
                  </a:cubicBezTo>
                  <a:cubicBezTo>
                    <a:pt x="43489" y="543615"/>
                    <a:pt x="-20133" y="436145"/>
                    <a:pt x="5467" y="329745"/>
                  </a:cubicBezTo>
                  <a:cubicBezTo>
                    <a:pt x="6664" y="324771"/>
                    <a:pt x="8047" y="319850"/>
                    <a:pt x="9618" y="314982"/>
                  </a:cubicBezTo>
                  <a:cubicBezTo>
                    <a:pt x="46409" y="202732"/>
                    <a:pt x="142714" y="123309"/>
                    <a:pt x="218591" y="-152"/>
                  </a:cubicBezTo>
                  <a:lnTo>
                    <a:pt x="772817" y="8266"/>
                  </a:lnTo>
                  <a:lnTo>
                    <a:pt x="710914" y="221855"/>
                  </a:lnTo>
                  <a:lnTo>
                    <a:pt x="1249305" y="152186"/>
                  </a:lnTo>
                  <a:cubicBezTo>
                    <a:pt x="1357578" y="138175"/>
                    <a:pt x="1456461" y="216545"/>
                    <a:pt x="1470166" y="327230"/>
                  </a:cubicBezTo>
                  <a:cubicBezTo>
                    <a:pt x="1470889" y="333074"/>
                    <a:pt x="1471362" y="338942"/>
                    <a:pt x="1471584" y="34483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1195301" y="2627632"/>
              <a:ext cx="450094" cy="450094"/>
            </a:xfrm>
            <a:custGeom>
              <a:avLst/>
              <a:gdLst>
                <a:gd name="connsiteX0" fmla="*/ 450095 w 450094"/>
                <a:gd name="connsiteY0" fmla="*/ 225047 h 450094"/>
                <a:gd name="connsiteX1" fmla="*/ 225047 w 450094"/>
                <a:gd name="connsiteY1" fmla="*/ 450095 h 450094"/>
                <a:gd name="connsiteX2" fmla="*/ 0 w 450094"/>
                <a:gd name="connsiteY2" fmla="*/ 225047 h 450094"/>
                <a:gd name="connsiteX3" fmla="*/ 225047 w 450094"/>
                <a:gd name="connsiteY3" fmla="*/ 0 h 450094"/>
                <a:gd name="connsiteX4" fmla="*/ 450095 w 450094"/>
                <a:gd name="connsiteY4" fmla="*/ 225047 h 4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94" h="450094">
                  <a:moveTo>
                    <a:pt x="450095" y="225047"/>
                  </a:moveTo>
                  <a:cubicBezTo>
                    <a:pt x="450095" y="349337"/>
                    <a:pt x="349338" y="450095"/>
                    <a:pt x="225047" y="450095"/>
                  </a:cubicBezTo>
                  <a:cubicBezTo>
                    <a:pt x="100757" y="450095"/>
                    <a:pt x="0" y="349338"/>
                    <a:pt x="0" y="225047"/>
                  </a:cubicBezTo>
                  <a:cubicBezTo>
                    <a:pt x="0" y="100757"/>
                    <a:pt x="100757" y="0"/>
                    <a:pt x="225047" y="0"/>
                  </a:cubicBezTo>
                  <a:cubicBezTo>
                    <a:pt x="349338" y="0"/>
                    <a:pt x="450095" y="100757"/>
                    <a:pt x="450095" y="225047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1731185" y="5840111"/>
              <a:ext cx="326278" cy="424486"/>
            </a:xfrm>
            <a:custGeom>
              <a:avLst/>
              <a:gdLst>
                <a:gd name="connsiteX0" fmla="*/ 0 w 326278"/>
                <a:gd name="connsiteY0" fmla="*/ 377586 h 424486"/>
                <a:gd name="connsiteX1" fmla="*/ 95757 w 326278"/>
                <a:gd name="connsiteY1" fmla="*/ 424486 h 424486"/>
                <a:gd name="connsiteX2" fmla="*/ 326278 w 326278"/>
                <a:gd name="connsiteY2" fmla="*/ 69224 h 424486"/>
                <a:gd name="connsiteX3" fmla="*/ 184946 w 326278"/>
                <a:gd name="connsiteY3" fmla="*/ 0 h 424486"/>
                <a:gd name="connsiteX4" fmla="*/ 0 w 326278"/>
                <a:gd name="connsiteY4" fmla="*/ 377586 h 42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78" h="424486">
                  <a:moveTo>
                    <a:pt x="0" y="377586"/>
                  </a:moveTo>
                  <a:lnTo>
                    <a:pt x="95757" y="424486"/>
                  </a:lnTo>
                  <a:lnTo>
                    <a:pt x="326278" y="69224"/>
                  </a:lnTo>
                  <a:lnTo>
                    <a:pt x="184946" y="0"/>
                  </a:lnTo>
                  <a:lnTo>
                    <a:pt x="0" y="377586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1044767" y="4365547"/>
              <a:ext cx="1358139" cy="1771854"/>
            </a:xfrm>
            <a:custGeom>
              <a:avLst/>
              <a:gdLst>
                <a:gd name="connsiteX0" fmla="*/ 915608 w 1358139"/>
                <a:gd name="connsiteY0" fmla="*/ 1771703 h 1771854"/>
                <a:gd name="connsiteX1" fmla="*/ 718883 w 1358139"/>
                <a:gd name="connsiteY1" fmla="*/ 1697014 h 1771854"/>
                <a:gd name="connsiteX2" fmla="*/ 988884 w 1358139"/>
                <a:gd name="connsiteY2" fmla="*/ 886069 h 1771854"/>
                <a:gd name="connsiteX3" fmla="*/ 103800 w 1358139"/>
                <a:gd name="connsiteY3" fmla="*/ 399673 h 1771854"/>
                <a:gd name="connsiteX4" fmla="*/ 30182 w 1358139"/>
                <a:gd name="connsiteY4" fmla="*/ 157110 h 1771854"/>
                <a:gd name="connsiteX5" fmla="*/ 40404 w 1358139"/>
                <a:gd name="connsiteY5" fmla="*/ 145679 h 1771854"/>
                <a:gd name="connsiteX6" fmla="*/ 454455 w 1358139"/>
                <a:gd name="connsiteY6" fmla="*/ -152 h 1771854"/>
                <a:gd name="connsiteX7" fmla="*/ 728320 w 1358139"/>
                <a:gd name="connsiteY7" fmla="*/ 292240 h 1771854"/>
                <a:gd name="connsiteX8" fmla="*/ 711160 w 1358139"/>
                <a:gd name="connsiteY8" fmla="*/ 370565 h 1771854"/>
                <a:gd name="connsiteX9" fmla="*/ 1225303 w 1358139"/>
                <a:gd name="connsiteY9" fmla="*/ 544853 h 1771854"/>
                <a:gd name="connsiteX10" fmla="*/ 1346637 w 1358139"/>
                <a:gd name="connsiteY10" fmla="*/ 799211 h 1771854"/>
                <a:gd name="connsiteX11" fmla="*/ 1340165 w 1358139"/>
                <a:gd name="connsiteY11" fmla="*/ 815644 h 17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139" h="1771854">
                  <a:moveTo>
                    <a:pt x="915608" y="1771703"/>
                  </a:moveTo>
                  <a:lnTo>
                    <a:pt x="718883" y="1697014"/>
                  </a:lnTo>
                  <a:lnTo>
                    <a:pt x="988884" y="886069"/>
                  </a:lnTo>
                  <a:cubicBezTo>
                    <a:pt x="622072" y="778523"/>
                    <a:pt x="345383" y="605295"/>
                    <a:pt x="103800" y="399673"/>
                  </a:cubicBezTo>
                  <a:cubicBezTo>
                    <a:pt x="21845" y="330383"/>
                    <a:pt x="-39616" y="241399"/>
                    <a:pt x="30182" y="157110"/>
                  </a:cubicBezTo>
                  <a:cubicBezTo>
                    <a:pt x="33445" y="153169"/>
                    <a:pt x="36852" y="149359"/>
                    <a:pt x="40404" y="145679"/>
                  </a:cubicBezTo>
                  <a:cubicBezTo>
                    <a:pt x="122825" y="61059"/>
                    <a:pt x="332002" y="77340"/>
                    <a:pt x="454455" y="-152"/>
                  </a:cubicBezTo>
                  <a:lnTo>
                    <a:pt x="728320" y="292240"/>
                  </a:lnTo>
                  <a:lnTo>
                    <a:pt x="711160" y="370565"/>
                  </a:lnTo>
                  <a:lnTo>
                    <a:pt x="1225303" y="544853"/>
                  </a:lnTo>
                  <a:cubicBezTo>
                    <a:pt x="1328699" y="579902"/>
                    <a:pt x="1383022" y="693782"/>
                    <a:pt x="1346637" y="799211"/>
                  </a:cubicBezTo>
                  <a:cubicBezTo>
                    <a:pt x="1344715" y="804777"/>
                    <a:pt x="1342558" y="810255"/>
                    <a:pt x="1340165" y="81564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1048618" y="3979122"/>
              <a:ext cx="521798" cy="957862"/>
            </a:xfrm>
            <a:custGeom>
              <a:avLst/>
              <a:gdLst>
                <a:gd name="connsiteX0" fmla="*/ 357250 w 521798"/>
                <a:gd name="connsiteY0" fmla="*/ 940152 h 957862"/>
                <a:gd name="connsiteX1" fmla="*/ 326489 w 521798"/>
                <a:gd name="connsiteY1" fmla="*/ 794342 h 957862"/>
                <a:gd name="connsiteX2" fmla="*/ 337964 w 521798"/>
                <a:gd name="connsiteY2" fmla="*/ 779730 h 957862"/>
                <a:gd name="connsiteX3" fmla="*/ -195 w 521798"/>
                <a:gd name="connsiteY3" fmla="*/ -152 h 957862"/>
                <a:gd name="connsiteX4" fmla="*/ 193418 w 521798"/>
                <a:gd name="connsiteY4" fmla="*/ 19315 h 957862"/>
                <a:gd name="connsiteX5" fmla="*/ 493136 w 521798"/>
                <a:gd name="connsiteY5" fmla="*/ 779504 h 957862"/>
                <a:gd name="connsiteX6" fmla="*/ 487920 w 521798"/>
                <a:gd name="connsiteY6" fmla="*/ 929241 h 957862"/>
                <a:gd name="connsiteX7" fmla="*/ 357250 w 521798"/>
                <a:gd name="connsiteY7" fmla="*/ 940153 h 95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798" h="957862">
                  <a:moveTo>
                    <a:pt x="357250" y="940152"/>
                  </a:moveTo>
                  <a:cubicBezTo>
                    <a:pt x="308491" y="908382"/>
                    <a:pt x="294719" y="843101"/>
                    <a:pt x="326489" y="794342"/>
                  </a:cubicBezTo>
                  <a:cubicBezTo>
                    <a:pt x="329876" y="789143"/>
                    <a:pt x="333716" y="784254"/>
                    <a:pt x="337964" y="779730"/>
                  </a:cubicBezTo>
                  <a:lnTo>
                    <a:pt x="-195" y="-152"/>
                  </a:lnTo>
                  <a:lnTo>
                    <a:pt x="193418" y="19315"/>
                  </a:lnTo>
                  <a:lnTo>
                    <a:pt x="493136" y="779504"/>
                  </a:lnTo>
                  <a:cubicBezTo>
                    <a:pt x="533044" y="822293"/>
                    <a:pt x="530709" y="889332"/>
                    <a:pt x="487920" y="929241"/>
                  </a:cubicBezTo>
                  <a:cubicBezTo>
                    <a:pt x="452117" y="962634"/>
                    <a:pt x="398096" y="967145"/>
                    <a:pt x="357250" y="940153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1" name="组合 290"/>
            <p:cNvGrpSpPr/>
            <p:nvPr/>
          </p:nvGrpSpPr>
          <p:grpSpPr>
            <a:xfrm flipH="1">
              <a:off x="1012175" y="3017376"/>
              <a:ext cx="1387070" cy="1573628"/>
              <a:chOff x="9820099" y="3017376"/>
              <a:chExt cx="1387070" cy="1573628"/>
            </a:xfrm>
            <a:gradFill>
              <a:gsLst>
                <a:gs pos="11000">
                  <a:srgbClr val="696CEF"/>
                </a:gs>
                <a:gs pos="100000">
                  <a:srgbClr val="8786FC"/>
                </a:gs>
              </a:gsLst>
              <a:lin ang="5400000" scaled="1"/>
            </a:gradFill>
          </p:grpSpPr>
          <p:sp>
            <p:nvSpPr>
              <p:cNvPr id="223" name="任意多边形: 形状 222"/>
              <p:cNvSpPr/>
              <p:nvPr/>
            </p:nvSpPr>
            <p:spPr>
              <a:xfrm flipH="1">
                <a:off x="9820099" y="3017376"/>
                <a:ext cx="1176254" cy="583390"/>
              </a:xfrm>
              <a:custGeom>
                <a:avLst/>
                <a:gdLst>
                  <a:gd name="connsiteX0" fmla="*/ 23518 w 1176254"/>
                  <a:gd name="connsiteY0" fmla="*/ 292497 h 583390"/>
                  <a:gd name="connsiteX1" fmla="*/ 66507 w 1176254"/>
                  <a:gd name="connsiteY1" fmla="*/ 502843 h 583390"/>
                  <a:gd name="connsiteX2" fmla="*/ 742883 w 1176254"/>
                  <a:gd name="connsiteY2" fmla="*/ 581102 h 583390"/>
                  <a:gd name="connsiteX3" fmla="*/ 1176060 w 1176254"/>
                  <a:gd name="connsiteY3" fmla="*/ 212334 h 583390"/>
                  <a:gd name="connsiteX4" fmla="*/ 1173732 w 1176254"/>
                  <a:gd name="connsiteY4" fmla="*/ -152 h 583390"/>
                  <a:gd name="connsiteX5" fmla="*/ 744322 w 1176254"/>
                  <a:gd name="connsiteY5" fmla="*/ 254641 h 58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6254" h="583390">
                    <a:moveTo>
                      <a:pt x="23518" y="292497"/>
                    </a:moveTo>
                    <a:cubicBezTo>
                      <a:pt x="23518" y="292497"/>
                      <a:pt x="-52004" y="404090"/>
                      <a:pt x="66507" y="502843"/>
                    </a:cubicBezTo>
                    <a:cubicBezTo>
                      <a:pt x="185019" y="601597"/>
                      <a:pt x="665366" y="581950"/>
                      <a:pt x="742883" y="581102"/>
                    </a:cubicBezTo>
                    <a:cubicBezTo>
                      <a:pt x="820399" y="580253"/>
                      <a:pt x="1176060" y="212334"/>
                      <a:pt x="1176060" y="212334"/>
                    </a:cubicBezTo>
                    <a:lnTo>
                      <a:pt x="1173732" y="-152"/>
                    </a:lnTo>
                    <a:lnTo>
                      <a:pt x="744322" y="254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 flipH="1">
                <a:off x="10398895" y="3158969"/>
                <a:ext cx="703207" cy="1194817"/>
              </a:xfrm>
              <a:custGeom>
                <a:avLst/>
                <a:gdLst>
                  <a:gd name="connsiteX0" fmla="*/ 170978 w 703207"/>
                  <a:gd name="connsiteY0" fmla="*/ -152 h 1194817"/>
                  <a:gd name="connsiteX1" fmla="*/ 377325 w 703207"/>
                  <a:gd name="connsiteY1" fmla="*/ 24124 h 1194817"/>
                  <a:gd name="connsiteX2" fmla="*/ 413541 w 703207"/>
                  <a:gd name="connsiteY2" fmla="*/ 56952 h 1194817"/>
                  <a:gd name="connsiteX3" fmla="*/ 446356 w 703207"/>
                  <a:gd name="connsiteY3" fmla="*/ 207115 h 1194817"/>
                  <a:gd name="connsiteX4" fmla="*/ 650921 w 703207"/>
                  <a:gd name="connsiteY4" fmla="*/ 448015 h 1194817"/>
                  <a:gd name="connsiteX5" fmla="*/ 696832 w 703207"/>
                  <a:gd name="connsiteY5" fmla="*/ 741844 h 1194817"/>
                  <a:gd name="connsiteX6" fmla="*/ 611513 w 703207"/>
                  <a:gd name="connsiteY6" fmla="*/ 1013928 h 1194817"/>
                  <a:gd name="connsiteX7" fmla="*/ 90076 w 703207"/>
                  <a:gd name="connsiteY7" fmla="*/ 1192127 h 1194817"/>
                  <a:gd name="connsiteX8" fmla="*/ 65752 w 703207"/>
                  <a:gd name="connsiteY8" fmla="*/ 1039458 h 1194817"/>
                  <a:gd name="connsiteX9" fmla="*/ 1029 w 703207"/>
                  <a:gd name="connsiteY9" fmla="*/ 319418 h 1194817"/>
                  <a:gd name="connsiteX10" fmla="*/ 75282 w 703207"/>
                  <a:gd name="connsiteY10" fmla="*/ 111819 h 1194817"/>
                  <a:gd name="connsiteX11" fmla="*/ 120845 w 703207"/>
                  <a:gd name="connsiteY11" fmla="*/ 84514 h 1194817"/>
                  <a:gd name="connsiteX12" fmla="*/ 170978 w 703207"/>
                  <a:gd name="connsiteY12" fmla="*/ -152 h 119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3207" h="1194817">
                    <a:moveTo>
                      <a:pt x="170978" y="-152"/>
                    </a:moveTo>
                    <a:lnTo>
                      <a:pt x="377325" y="24124"/>
                    </a:lnTo>
                    <a:cubicBezTo>
                      <a:pt x="395163" y="26222"/>
                      <a:pt x="409706" y="39405"/>
                      <a:pt x="413541" y="56952"/>
                    </a:cubicBezTo>
                    <a:lnTo>
                      <a:pt x="446356" y="207115"/>
                    </a:lnTo>
                    <a:lnTo>
                      <a:pt x="650921" y="448015"/>
                    </a:lnTo>
                    <a:cubicBezTo>
                      <a:pt x="650921" y="448015"/>
                      <a:pt x="724378" y="585747"/>
                      <a:pt x="696832" y="741844"/>
                    </a:cubicBezTo>
                    <a:cubicBezTo>
                      <a:pt x="680255" y="835841"/>
                      <a:pt x="651577" y="927296"/>
                      <a:pt x="611513" y="1013928"/>
                    </a:cubicBezTo>
                    <a:cubicBezTo>
                      <a:pt x="611513" y="1013927"/>
                      <a:pt x="108440" y="1219673"/>
                      <a:pt x="90076" y="1192127"/>
                    </a:cubicBezTo>
                    <a:cubicBezTo>
                      <a:pt x="71711" y="1164581"/>
                      <a:pt x="65752" y="1039458"/>
                      <a:pt x="65752" y="1039458"/>
                    </a:cubicBezTo>
                    <a:lnTo>
                      <a:pt x="1029" y="319418"/>
                    </a:lnTo>
                    <a:cubicBezTo>
                      <a:pt x="-6472" y="242601"/>
                      <a:pt x="20765" y="166454"/>
                      <a:pt x="75282" y="111819"/>
                    </a:cubicBezTo>
                    <a:cubicBezTo>
                      <a:pt x="91612" y="95757"/>
                      <a:pt x="107727" y="84514"/>
                      <a:pt x="120845" y="84514"/>
                    </a:cubicBezTo>
                    <a:cubicBezTo>
                      <a:pt x="150475" y="83514"/>
                      <a:pt x="146674" y="16827"/>
                      <a:pt x="170978" y="-1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 flipH="1">
                <a:off x="10722214" y="3363039"/>
                <a:ext cx="484955" cy="1227965"/>
              </a:xfrm>
              <a:custGeom>
                <a:avLst/>
                <a:gdLst>
                  <a:gd name="connsiteX0" fmla="*/ 425669 w 484955"/>
                  <a:gd name="connsiteY0" fmla="*/ 42426 h 1227965"/>
                  <a:gd name="connsiteX1" fmla="*/ 210975 w 484955"/>
                  <a:gd name="connsiteY1" fmla="*/ 42912 h 1227965"/>
                  <a:gd name="connsiteX2" fmla="*/ 332 w 484955"/>
                  <a:gd name="connsiteY2" fmla="*/ 690397 h 1227965"/>
                  <a:gd name="connsiteX3" fmla="*/ 276021 w 484955"/>
                  <a:gd name="connsiteY3" fmla="*/ 1188019 h 1227965"/>
                  <a:gd name="connsiteX4" fmla="*/ 484760 w 484955"/>
                  <a:gd name="connsiteY4" fmla="*/ 1227813 h 1227965"/>
                  <a:gd name="connsiteX5" fmla="*/ 320043 w 484955"/>
                  <a:gd name="connsiteY5" fmla="*/ 756452 h 122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4955" h="1227965">
                    <a:moveTo>
                      <a:pt x="425669" y="42426"/>
                    </a:moveTo>
                    <a:cubicBezTo>
                      <a:pt x="425669" y="42426"/>
                      <a:pt x="331240" y="-53698"/>
                      <a:pt x="210975" y="42912"/>
                    </a:cubicBezTo>
                    <a:cubicBezTo>
                      <a:pt x="90710" y="139521"/>
                      <a:pt x="14850" y="614247"/>
                      <a:pt x="332" y="690397"/>
                    </a:cubicBezTo>
                    <a:cubicBezTo>
                      <a:pt x="-14186" y="766547"/>
                      <a:pt x="276021" y="1188019"/>
                      <a:pt x="276021" y="1188019"/>
                    </a:cubicBezTo>
                    <a:lnTo>
                      <a:pt x="484760" y="1227813"/>
                    </a:lnTo>
                    <a:lnTo>
                      <a:pt x="320043" y="7564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73" name="任意多边形: 形状 272"/>
            <p:cNvSpPr/>
            <p:nvPr/>
          </p:nvSpPr>
          <p:spPr>
            <a:xfrm>
              <a:off x="155305" y="2329314"/>
              <a:ext cx="1066273" cy="867009"/>
            </a:xfrm>
            <a:custGeom>
              <a:avLst/>
              <a:gdLst>
                <a:gd name="connsiteX0" fmla="*/ 1026860 w 1066273"/>
                <a:gd name="connsiteY0" fmla="*/ 322603 h 867009"/>
                <a:gd name="connsiteX1" fmla="*/ 931415 w 1066273"/>
                <a:gd name="connsiteY1" fmla="*/ 274271 h 867009"/>
                <a:gd name="connsiteX2" fmla="*/ 940397 w 1066273"/>
                <a:gd name="connsiteY2" fmla="*/ 284927 h 867009"/>
                <a:gd name="connsiteX3" fmla="*/ 822346 w 1066273"/>
                <a:gd name="connsiteY3" fmla="*/ 464019 h 867009"/>
                <a:gd name="connsiteX4" fmla="*/ 760391 w 1066273"/>
                <a:gd name="connsiteY4" fmla="*/ 673176 h 867009"/>
                <a:gd name="connsiteX5" fmla="*/ 628031 w 1066273"/>
                <a:gd name="connsiteY5" fmla="*/ 840623 h 867009"/>
                <a:gd name="connsiteX6" fmla="*/ 344665 w 1066273"/>
                <a:gd name="connsiteY6" fmla="*/ 832632 h 867009"/>
                <a:gd name="connsiteX7" fmla="*/ 341088 w 1066273"/>
                <a:gd name="connsiteY7" fmla="*/ 831338 h 867009"/>
                <a:gd name="connsiteX8" fmla="*/ 407914 w 1066273"/>
                <a:gd name="connsiteY8" fmla="*/ 607567 h 867009"/>
                <a:gd name="connsiteX9" fmla="*/ 249144 w 1066273"/>
                <a:gd name="connsiteY9" fmla="*/ 793814 h 867009"/>
                <a:gd name="connsiteX10" fmla="*/ 76978 w 1066273"/>
                <a:gd name="connsiteY10" fmla="*/ 698065 h 867009"/>
                <a:gd name="connsiteX11" fmla="*/ 180 w 1066273"/>
                <a:gd name="connsiteY11" fmla="*/ 601402 h 867009"/>
                <a:gd name="connsiteX12" fmla="*/ 64495 w 1066273"/>
                <a:gd name="connsiteY12" fmla="*/ 500629 h 867009"/>
                <a:gd name="connsiteX13" fmla="*/ 184677 w 1066273"/>
                <a:gd name="connsiteY13" fmla="*/ 461355 h 867009"/>
                <a:gd name="connsiteX14" fmla="*/ 287581 w 1066273"/>
                <a:gd name="connsiteY14" fmla="*/ 392854 h 867009"/>
                <a:gd name="connsiteX15" fmla="*/ 306685 w 1066273"/>
                <a:gd name="connsiteY15" fmla="*/ 108422 h 867009"/>
                <a:gd name="connsiteX16" fmla="*/ 429378 w 1066273"/>
                <a:gd name="connsiteY16" fmla="*/ 40835 h 867009"/>
                <a:gd name="connsiteX17" fmla="*/ 645385 w 1066273"/>
                <a:gd name="connsiteY17" fmla="*/ 4377 h 867009"/>
                <a:gd name="connsiteX18" fmla="*/ 835970 w 1066273"/>
                <a:gd name="connsiteY18" fmla="*/ 16174 h 867009"/>
                <a:gd name="connsiteX19" fmla="*/ 964829 w 1066273"/>
                <a:gd name="connsiteY19" fmla="*/ 147316 h 867009"/>
                <a:gd name="connsiteX20" fmla="*/ 1056848 w 1066273"/>
                <a:gd name="connsiteY20" fmla="*/ 221982 h 867009"/>
                <a:gd name="connsiteX21" fmla="*/ 1026860 w 1066273"/>
                <a:gd name="connsiteY21" fmla="*/ 322603 h 86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73" h="867009">
                  <a:moveTo>
                    <a:pt x="1026860" y="322603"/>
                  </a:moveTo>
                  <a:cubicBezTo>
                    <a:pt x="990555" y="333411"/>
                    <a:pt x="956685" y="303042"/>
                    <a:pt x="931415" y="274271"/>
                  </a:cubicBezTo>
                  <a:lnTo>
                    <a:pt x="940397" y="284927"/>
                  </a:lnTo>
                  <a:cubicBezTo>
                    <a:pt x="880953" y="326789"/>
                    <a:pt x="845408" y="394985"/>
                    <a:pt x="822346" y="464019"/>
                  </a:cubicBezTo>
                  <a:cubicBezTo>
                    <a:pt x="799284" y="532977"/>
                    <a:pt x="786421" y="605208"/>
                    <a:pt x="760391" y="673176"/>
                  </a:cubicBezTo>
                  <a:cubicBezTo>
                    <a:pt x="734360" y="741068"/>
                    <a:pt x="692346" y="806753"/>
                    <a:pt x="628031" y="840623"/>
                  </a:cubicBezTo>
                  <a:cubicBezTo>
                    <a:pt x="541872" y="885986"/>
                    <a:pt x="436304" y="865360"/>
                    <a:pt x="344665" y="832632"/>
                  </a:cubicBezTo>
                  <a:cubicBezTo>
                    <a:pt x="343447" y="832175"/>
                    <a:pt x="342305" y="831794"/>
                    <a:pt x="341088" y="831338"/>
                  </a:cubicBezTo>
                  <a:cubicBezTo>
                    <a:pt x="378203" y="762008"/>
                    <a:pt x="400933" y="685896"/>
                    <a:pt x="407914" y="607567"/>
                  </a:cubicBezTo>
                  <a:cubicBezTo>
                    <a:pt x="370216" y="681166"/>
                    <a:pt x="315849" y="744943"/>
                    <a:pt x="249144" y="793814"/>
                  </a:cubicBezTo>
                  <a:cubicBezTo>
                    <a:pt x="189266" y="766596"/>
                    <a:pt x="131689" y="734575"/>
                    <a:pt x="76978" y="698065"/>
                  </a:cubicBezTo>
                  <a:cubicBezTo>
                    <a:pt x="41585" y="674394"/>
                    <a:pt x="4290" y="643797"/>
                    <a:pt x="180" y="601402"/>
                  </a:cubicBezTo>
                  <a:cubicBezTo>
                    <a:pt x="-4006" y="559312"/>
                    <a:pt x="27429" y="520875"/>
                    <a:pt x="64495" y="500629"/>
                  </a:cubicBezTo>
                  <a:cubicBezTo>
                    <a:pt x="101562" y="480383"/>
                    <a:pt x="144185" y="473533"/>
                    <a:pt x="184677" y="461355"/>
                  </a:cubicBezTo>
                  <a:cubicBezTo>
                    <a:pt x="225092" y="449254"/>
                    <a:pt x="266345" y="429388"/>
                    <a:pt x="287581" y="392854"/>
                  </a:cubicBezTo>
                  <a:cubicBezTo>
                    <a:pt x="336521" y="308826"/>
                    <a:pt x="254167" y="190319"/>
                    <a:pt x="306685" y="108422"/>
                  </a:cubicBezTo>
                  <a:cubicBezTo>
                    <a:pt x="332563" y="68159"/>
                    <a:pt x="382797" y="52023"/>
                    <a:pt x="429378" y="40835"/>
                  </a:cubicBezTo>
                  <a:cubicBezTo>
                    <a:pt x="500476" y="23828"/>
                    <a:pt x="572643" y="11648"/>
                    <a:pt x="645385" y="4377"/>
                  </a:cubicBezTo>
                  <a:cubicBezTo>
                    <a:pt x="709243" y="-2017"/>
                    <a:pt x="775233" y="-4376"/>
                    <a:pt x="835970" y="16174"/>
                  </a:cubicBezTo>
                  <a:cubicBezTo>
                    <a:pt x="896708" y="36725"/>
                    <a:pt x="951813" y="84447"/>
                    <a:pt x="964829" y="147316"/>
                  </a:cubicBezTo>
                  <a:cubicBezTo>
                    <a:pt x="1000297" y="165963"/>
                    <a:pt x="1037820" y="186590"/>
                    <a:pt x="1056848" y="221982"/>
                  </a:cubicBezTo>
                  <a:cubicBezTo>
                    <a:pt x="1075877" y="257298"/>
                    <a:pt x="1065297" y="311186"/>
                    <a:pt x="1026860" y="32260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1050706" y="2535110"/>
              <a:ext cx="613114" cy="867523"/>
            </a:xfrm>
            <a:custGeom>
              <a:avLst/>
              <a:gdLst>
                <a:gd name="connsiteX0" fmla="*/ 77264 w 613114"/>
                <a:gd name="connsiteY0" fmla="*/ 102647 h 867523"/>
                <a:gd name="connsiteX1" fmla="*/ 23574 w 613114"/>
                <a:gd name="connsiteY1" fmla="*/ 221500 h 867523"/>
                <a:gd name="connsiteX2" fmla="*/ 186628 w 613114"/>
                <a:gd name="connsiteY2" fmla="*/ 539091 h 867523"/>
                <a:gd name="connsiteX3" fmla="*/ 359407 w 613114"/>
                <a:gd name="connsiteY3" fmla="*/ 569213 h 867523"/>
                <a:gd name="connsiteX4" fmla="*/ 364929 w 613114"/>
                <a:gd name="connsiteY4" fmla="*/ 545640 h 867523"/>
                <a:gd name="connsiteX5" fmla="*/ 372411 w 613114"/>
                <a:gd name="connsiteY5" fmla="*/ 566874 h 867523"/>
                <a:gd name="connsiteX6" fmla="*/ 486698 w 613114"/>
                <a:gd name="connsiteY6" fmla="*/ 867371 h 867523"/>
                <a:gd name="connsiteX7" fmla="*/ 457631 w 613114"/>
                <a:gd name="connsiteY7" fmla="*/ 533665 h 867523"/>
                <a:gd name="connsiteX8" fmla="*/ 499087 w 613114"/>
                <a:gd name="connsiteY8" fmla="*/ 305925 h 867523"/>
                <a:gd name="connsiteX9" fmla="*/ 518719 w 613114"/>
                <a:gd name="connsiteY9" fmla="*/ 189555 h 867523"/>
                <a:gd name="connsiteX10" fmla="*/ 518720 w 613114"/>
                <a:gd name="connsiteY10" fmla="*/ 187823 h 867523"/>
                <a:gd name="connsiteX11" fmla="*/ 539019 w 613114"/>
                <a:gd name="connsiteY11" fmla="*/ 253025 h 867523"/>
                <a:gd name="connsiteX12" fmla="*/ 612920 w 613114"/>
                <a:gd name="connsiteY12" fmla="*/ 221500 h 867523"/>
                <a:gd name="connsiteX13" fmla="*/ 448089 w 613114"/>
                <a:gd name="connsiteY13" fmla="*/ 60880 h 867523"/>
                <a:gd name="connsiteX14" fmla="*/ 215949 w 613114"/>
                <a:gd name="connsiteY14" fmla="*/ 7618 h 867523"/>
                <a:gd name="connsiteX15" fmla="*/ 145769 w 613114"/>
                <a:gd name="connsiteY15" fmla="*/ 12075 h 86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3114" h="867523">
                  <a:moveTo>
                    <a:pt x="77264" y="102647"/>
                  </a:moveTo>
                  <a:cubicBezTo>
                    <a:pt x="42498" y="146197"/>
                    <a:pt x="23574" y="193294"/>
                    <a:pt x="23574" y="221500"/>
                  </a:cubicBezTo>
                  <a:cubicBezTo>
                    <a:pt x="-48646" y="353495"/>
                    <a:pt x="54630" y="466873"/>
                    <a:pt x="186628" y="539091"/>
                  </a:cubicBezTo>
                  <a:cubicBezTo>
                    <a:pt x="239276" y="568048"/>
                    <a:pt x="300067" y="578646"/>
                    <a:pt x="359407" y="569213"/>
                  </a:cubicBezTo>
                  <a:lnTo>
                    <a:pt x="364929" y="545640"/>
                  </a:lnTo>
                  <a:lnTo>
                    <a:pt x="372411" y="566874"/>
                  </a:lnTo>
                  <a:cubicBezTo>
                    <a:pt x="372411" y="566874"/>
                    <a:pt x="458351" y="850720"/>
                    <a:pt x="486698" y="867371"/>
                  </a:cubicBezTo>
                  <a:cubicBezTo>
                    <a:pt x="475941" y="816856"/>
                    <a:pt x="463619" y="582965"/>
                    <a:pt x="457631" y="533665"/>
                  </a:cubicBezTo>
                  <a:cubicBezTo>
                    <a:pt x="449341" y="466566"/>
                    <a:pt x="478240" y="366673"/>
                    <a:pt x="499087" y="305925"/>
                  </a:cubicBezTo>
                  <a:cubicBezTo>
                    <a:pt x="512014" y="268485"/>
                    <a:pt x="518647" y="229163"/>
                    <a:pt x="518719" y="189555"/>
                  </a:cubicBezTo>
                  <a:lnTo>
                    <a:pt x="518720" y="187823"/>
                  </a:lnTo>
                  <a:lnTo>
                    <a:pt x="539019" y="253025"/>
                  </a:lnTo>
                  <a:lnTo>
                    <a:pt x="612920" y="221500"/>
                  </a:lnTo>
                  <a:cubicBezTo>
                    <a:pt x="599171" y="142639"/>
                    <a:pt x="612920" y="53115"/>
                    <a:pt x="448089" y="60880"/>
                  </a:cubicBezTo>
                  <a:cubicBezTo>
                    <a:pt x="358941" y="-432"/>
                    <a:pt x="280436" y="-9771"/>
                    <a:pt x="215949" y="7618"/>
                  </a:cubicBezTo>
                  <a:cubicBezTo>
                    <a:pt x="207626" y="-5248"/>
                    <a:pt x="159637" y="18851"/>
                    <a:pt x="145769" y="1207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92" name="图片 291"/>
          <p:cNvPicPr>
            <a:picLocks noChangeAspect="1"/>
          </p:cNvPicPr>
          <p:nvPr/>
        </p:nvPicPr>
        <p:blipFill>
          <a:blip r:embed="rId7">
            <a:alphaModFix amt="1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253073" y="2461761"/>
            <a:ext cx="3319104" cy="3319104"/>
          </a:xfrm>
          <a:prstGeom prst="rect">
            <a:avLst/>
          </a:prstGeom>
        </p:spPr>
      </p:pic>
      <p:sp>
        <p:nvSpPr>
          <p:cNvPr id="218" name="任意多边形: 形状 217"/>
          <p:cNvSpPr/>
          <p:nvPr/>
        </p:nvSpPr>
        <p:spPr>
          <a:xfrm>
            <a:off x="2398114" y="6084944"/>
            <a:ext cx="436758" cy="343720"/>
          </a:xfrm>
          <a:custGeom>
            <a:avLst/>
            <a:gdLst>
              <a:gd name="connsiteX0" fmla="*/ -195 w 436758"/>
              <a:gd name="connsiteY0" fmla="*/ 102751 h 343720"/>
              <a:gd name="connsiteX1" fmla="*/ 145523 w 436758"/>
              <a:gd name="connsiteY1" fmla="*/ -152 h 343720"/>
              <a:gd name="connsiteX2" fmla="*/ 185741 w 436758"/>
              <a:gd name="connsiteY2" fmla="*/ 64680 h 343720"/>
              <a:gd name="connsiteX3" fmla="*/ 391243 w 436758"/>
              <a:gd name="connsiteY3" fmla="*/ 74793 h 343720"/>
              <a:gd name="connsiteX4" fmla="*/ 436505 w 436758"/>
              <a:gd name="connsiteY4" fmla="*/ 124728 h 343720"/>
              <a:gd name="connsiteX5" fmla="*/ 414026 w 436758"/>
              <a:gd name="connsiteY5" fmla="*/ 162890 h 343720"/>
              <a:gd name="connsiteX6" fmla="*/ 233873 w 436758"/>
              <a:gd name="connsiteY6" fmla="*/ 274647 h 343720"/>
              <a:gd name="connsiteX7" fmla="*/ 163039 w 436758"/>
              <a:gd name="connsiteY7" fmla="*/ 229781 h 343720"/>
              <a:gd name="connsiteX8" fmla="*/ 190697 w 436758"/>
              <a:gd name="connsiteY8" fmla="*/ 301431 h 343720"/>
              <a:gd name="connsiteX9" fmla="*/ 122772 w 436758"/>
              <a:gd name="connsiteY9" fmla="*/ 343568 h 34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758" h="343720">
                <a:moveTo>
                  <a:pt x="-195" y="102751"/>
                </a:moveTo>
                <a:lnTo>
                  <a:pt x="145523" y="-152"/>
                </a:lnTo>
                <a:lnTo>
                  <a:pt x="185741" y="64680"/>
                </a:lnTo>
                <a:lnTo>
                  <a:pt x="391243" y="74793"/>
                </a:lnTo>
                <a:cubicBezTo>
                  <a:pt x="417531" y="76083"/>
                  <a:pt x="437796" y="98440"/>
                  <a:pt x="436505" y="124728"/>
                </a:cubicBezTo>
                <a:cubicBezTo>
                  <a:pt x="435737" y="140369"/>
                  <a:pt x="427334" y="154635"/>
                  <a:pt x="414026" y="162890"/>
                </a:cubicBezTo>
                <a:lnTo>
                  <a:pt x="233873" y="274647"/>
                </a:lnTo>
                <a:lnTo>
                  <a:pt x="163039" y="229781"/>
                </a:lnTo>
                <a:lnTo>
                  <a:pt x="190697" y="301431"/>
                </a:lnTo>
                <a:lnTo>
                  <a:pt x="122772" y="34356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2700000" scaled="0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pic>
        <p:nvPicPr>
          <p:cNvPr id="350" name="图片 34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4371" y="-2662070"/>
            <a:ext cx="4334541" cy="4334541"/>
          </a:xfrm>
          <a:prstGeom prst="rect">
            <a:avLst/>
          </a:prstGeom>
        </p:spPr>
      </p:pic>
      <p:pic>
        <p:nvPicPr>
          <p:cNvPr id="349" name="图片 348"/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242447" y="-327539"/>
            <a:ext cx="2592491" cy="2563139"/>
          </a:xfrm>
          <a:prstGeom prst="rect">
            <a:avLst/>
          </a:prstGeom>
        </p:spPr>
      </p:pic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2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861874" y="5284845"/>
            <a:ext cx="2963052" cy="2929505"/>
          </a:xfrm>
          <a:prstGeom prst="rect">
            <a:avLst/>
          </a:prstGeom>
        </p:spPr>
      </p:pic>
      <p:sp>
        <p:nvSpPr>
          <p:cNvPr id="532" name="矩形: 圆角 531"/>
          <p:cNvSpPr/>
          <p:nvPr/>
        </p:nvSpPr>
        <p:spPr>
          <a:xfrm>
            <a:off x="-6348037" y="3874688"/>
            <a:ext cx="2399499" cy="369332"/>
          </a:xfrm>
          <a:prstGeom prst="roundRect">
            <a:avLst>
              <a:gd name="adj" fmla="val 50000"/>
            </a:avLst>
          </a:prstGeom>
          <a:blipFill dpi="0" rotWithShape="1">
            <a:blip r:embed="rId9">
              <a:alphaModFix amt="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29486D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3" name="矩形: 圆角 532"/>
          <p:cNvSpPr/>
          <p:nvPr/>
        </p:nvSpPr>
        <p:spPr>
          <a:xfrm>
            <a:off x="-5477621" y="3926837"/>
            <a:ext cx="1455423" cy="265034"/>
          </a:xfrm>
          <a:prstGeom prst="roundRect">
            <a:avLst>
              <a:gd name="adj" fmla="val 50000"/>
            </a:avLst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矩形: 圆角 533"/>
          <p:cNvSpPr/>
          <p:nvPr/>
        </p:nvSpPr>
        <p:spPr>
          <a:xfrm>
            <a:off x="-5060699" y="3872313"/>
            <a:ext cx="1001101" cy="382758"/>
          </a:xfrm>
          <a:prstGeom prst="roundRect">
            <a:avLst>
              <a:gd name="adj" fmla="val 50000"/>
            </a:avLst>
          </a:prstGeom>
          <a:solidFill>
            <a:srgbClr val="E2EAF4">
              <a:alpha val="0"/>
            </a:srgbClr>
          </a:solidFill>
          <a:ln w="22225">
            <a:noFill/>
          </a:ln>
          <a:effectLst>
            <a:outerShdw blurRad="203200" dir="2700000" algn="ctr" rotWithShape="0">
              <a:srgbClr val="C0C7C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535" name="矩形: 圆角 534"/>
          <p:cNvSpPr/>
          <p:nvPr/>
        </p:nvSpPr>
        <p:spPr>
          <a:xfrm>
            <a:off x="-5060699" y="3872313"/>
            <a:ext cx="1001101" cy="382758"/>
          </a:xfrm>
          <a:prstGeom prst="roundRect">
            <a:avLst>
              <a:gd name="adj" fmla="val 50000"/>
            </a:avLst>
          </a:prstGeom>
          <a:solidFill>
            <a:srgbClr val="E2EAF4">
              <a:alpha val="0"/>
            </a:srgb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536" name="文本框 535"/>
          <p:cNvSpPr txBox="1"/>
          <p:nvPr/>
        </p:nvSpPr>
        <p:spPr>
          <a:xfrm>
            <a:off x="-4960258" y="39028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gradFill>
                  <a:gsLst>
                    <a:gs pos="1000">
                      <a:srgbClr val="6F7F92">
                        <a:alpha val="0"/>
                      </a:srgbClr>
                    </a:gs>
                    <a:gs pos="100000">
                      <a:srgbClr val="415368">
                        <a:alpha val="0"/>
                      </a:srgbClr>
                    </a:gs>
                  </a:gsLst>
                  <a:lin ang="2700000" scaled="0"/>
                </a:gradFill>
              </a:rPr>
              <a:t>设计师</a:t>
            </a:r>
            <a:endParaRPr lang="zh-CN" altLang="en-US" sz="1600" dirty="0">
              <a:gradFill>
                <a:gsLst>
                  <a:gs pos="1000">
                    <a:srgbClr val="6F7F92">
                      <a:alpha val="0"/>
                    </a:srgbClr>
                  </a:gs>
                  <a:gs pos="100000">
                    <a:srgbClr val="415368">
                      <a:alpha val="0"/>
                    </a:srgbClr>
                  </a:gs>
                </a:gsLst>
                <a:lin ang="2700000" scaled="0"/>
              </a:gradFill>
            </a:endParaRPr>
          </a:p>
        </p:txBody>
      </p:sp>
      <p:sp>
        <p:nvSpPr>
          <p:cNvPr id="537" name="文本框 536"/>
          <p:cNvSpPr txBox="1"/>
          <p:nvPr/>
        </p:nvSpPr>
        <p:spPr>
          <a:xfrm>
            <a:off x="-4696311" y="3886656"/>
            <a:ext cx="636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2">
                    <a:alpha val="0"/>
                  </a:schemeClr>
                </a:solidFill>
              </a:rPr>
              <a:t>KIRA</a:t>
            </a:r>
            <a:endParaRPr lang="zh-CN" altLang="en-US" sz="1600" dirty="0">
              <a:solidFill>
                <a:schemeClr val="tx2">
                  <a:alpha val="0"/>
                </a:schemeClr>
              </a:solidFill>
            </a:endParaRPr>
          </a:p>
        </p:txBody>
      </p:sp>
      <p:sp>
        <p:nvSpPr>
          <p:cNvPr id="538" name="矩形: 圆角 537"/>
          <p:cNvSpPr/>
          <p:nvPr/>
        </p:nvSpPr>
        <p:spPr>
          <a:xfrm>
            <a:off x="0" y="7300567"/>
            <a:ext cx="3140921" cy="68948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椭圆 61"/>
          <p:cNvSpPr/>
          <p:nvPr>
            <p:custDataLst>
              <p:tags r:id="rId11"/>
            </p:custDataLst>
          </p:nvPr>
        </p:nvSpPr>
        <p:spPr>
          <a:xfrm>
            <a:off x="-6703161" y="933016"/>
            <a:ext cx="4991969" cy="4991969"/>
          </a:xfrm>
          <a:prstGeom prst="ellipse">
            <a:avLst/>
          </a:prstGeom>
          <a:solidFill>
            <a:srgbClr val="E2EAF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0" name="PA-同心圆 59"/>
          <p:cNvSpPr/>
          <p:nvPr>
            <p:custDataLst>
              <p:tags r:id="rId12"/>
            </p:custDataLst>
          </p:nvPr>
        </p:nvSpPr>
        <p:spPr>
          <a:xfrm>
            <a:off x="-12372963" y="1240779"/>
            <a:ext cx="4376442" cy="4376442"/>
          </a:xfrm>
          <a:prstGeom prst="donut">
            <a:avLst>
              <a:gd name="adj" fmla="val 26038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1" name="PA-同心圆 60"/>
          <p:cNvSpPr/>
          <p:nvPr>
            <p:custDataLst>
              <p:tags r:id="rId13"/>
            </p:custDataLst>
          </p:nvPr>
        </p:nvSpPr>
        <p:spPr>
          <a:xfrm>
            <a:off x="-12395271" y="1240779"/>
            <a:ext cx="4376442" cy="4376442"/>
          </a:xfrm>
          <a:prstGeom prst="donut">
            <a:avLst>
              <a:gd name="adj" fmla="val 26038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42" name="PA-组合 7"/>
          <p:cNvGrpSpPr/>
          <p:nvPr>
            <p:custDataLst>
              <p:tags r:id="rId14"/>
            </p:custDataLst>
          </p:nvPr>
        </p:nvGrpSpPr>
        <p:grpSpPr>
          <a:xfrm>
            <a:off x="-8449122" y="1971214"/>
            <a:ext cx="3329115" cy="3329115"/>
            <a:chOff x="1470880" y="1764444"/>
            <a:chExt cx="3329115" cy="3329115"/>
          </a:xfrm>
        </p:grpSpPr>
        <p:sp>
          <p:nvSpPr>
            <p:cNvPr id="543" name="PA-弧形 65"/>
            <p:cNvSpPr/>
            <p:nvPr>
              <p:custDataLst>
                <p:tags r:id="rId15"/>
              </p:custDataLst>
            </p:nvPr>
          </p:nvSpPr>
          <p:spPr>
            <a:xfrm flipH="1" flipV="1">
              <a:off x="1470880" y="1764444"/>
              <a:ext cx="3329115" cy="3329115"/>
            </a:xfrm>
            <a:prstGeom prst="arc">
              <a:avLst>
                <a:gd name="adj1" fmla="val 17627201"/>
                <a:gd name="adj2" fmla="val 1125659"/>
              </a:avLst>
            </a:prstGeom>
            <a:noFill/>
            <a:ln w="762000" cap="rnd"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PA-弧形 65+"/>
            <p:cNvSpPr/>
            <p:nvPr>
              <p:custDataLst>
                <p:tags r:id="rId16"/>
              </p:custDataLst>
            </p:nvPr>
          </p:nvSpPr>
          <p:spPr>
            <a:xfrm flipH="1" flipV="1">
              <a:off x="1470880" y="1764444"/>
              <a:ext cx="3329115" cy="3329115"/>
            </a:xfrm>
            <a:prstGeom prst="arc">
              <a:avLst>
                <a:gd name="adj1" fmla="val 1160914"/>
                <a:gd name="adj2" fmla="val 1125659"/>
              </a:avLst>
            </a:prstGeom>
            <a:noFill/>
            <a:ln w="762000" cap="rnd">
              <a:gradFill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5" name="PA-文本框 82"/>
          <p:cNvSpPr txBox="1"/>
          <p:nvPr>
            <p:custDataLst>
              <p:tags r:id="rId17"/>
            </p:custDataLst>
          </p:nvPr>
        </p:nvSpPr>
        <p:spPr>
          <a:xfrm>
            <a:off x="-5595580" y="2916626"/>
            <a:ext cx="2776807" cy="102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gradFill>
                  <a:gsLst>
                    <a:gs pos="1000">
                      <a:srgbClr val="6F7F92"/>
                    </a:gs>
                    <a:gs pos="100000">
                      <a:srgbClr val="415368"/>
                    </a:gs>
                  </a:gsLst>
                  <a:lin ang="2700000" scaled="0"/>
                </a:gradFill>
                <a:latin typeface="+mj-ea"/>
                <a:ea typeface="+mj-ea"/>
              </a:rPr>
              <a:t>目录</a:t>
            </a:r>
            <a:endParaRPr lang="en-US" altLang="zh-CN" sz="6000" dirty="0">
              <a:gradFill>
                <a:gsLst>
                  <a:gs pos="1000">
                    <a:srgbClr val="6F7F92"/>
                  </a:gs>
                  <a:gs pos="100000">
                    <a:srgbClr val="415368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grpSp>
        <p:nvGrpSpPr>
          <p:cNvPr id="546" name="PA-组合 8"/>
          <p:cNvGrpSpPr/>
          <p:nvPr>
            <p:custDataLst>
              <p:tags r:id="rId18"/>
            </p:custDataLst>
          </p:nvPr>
        </p:nvGrpSpPr>
        <p:grpSpPr>
          <a:xfrm>
            <a:off x="-7282763" y="1106495"/>
            <a:ext cx="4645010" cy="4645010"/>
            <a:chOff x="812932" y="1106496"/>
            <a:chExt cx="4645010" cy="4645010"/>
          </a:xfrm>
        </p:grpSpPr>
        <p:sp>
          <p:nvSpPr>
            <p:cNvPr id="547" name="PA-弧形 52+"/>
            <p:cNvSpPr/>
            <p:nvPr>
              <p:custDataLst>
                <p:tags r:id="rId19"/>
              </p:custDataLst>
            </p:nvPr>
          </p:nvSpPr>
          <p:spPr>
            <a:xfrm>
              <a:off x="812932" y="1106496"/>
              <a:ext cx="4645010" cy="4645010"/>
            </a:xfrm>
            <a:prstGeom prst="arc">
              <a:avLst>
                <a:gd name="adj1" fmla="val 11670436"/>
                <a:gd name="adj2" fmla="val 11649461"/>
              </a:avLst>
            </a:prstGeom>
            <a:noFill/>
            <a:ln w="28575" cap="rnd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PA-弧形 52"/>
            <p:cNvSpPr/>
            <p:nvPr>
              <p:custDataLst>
                <p:tags r:id="rId20"/>
              </p:custDataLst>
            </p:nvPr>
          </p:nvSpPr>
          <p:spPr>
            <a:xfrm>
              <a:off x="812932" y="1106496"/>
              <a:ext cx="4645010" cy="4645010"/>
            </a:xfrm>
            <a:prstGeom prst="arc">
              <a:avLst>
                <a:gd name="adj1" fmla="val 5875102"/>
                <a:gd name="adj2" fmla="val 11649461"/>
              </a:avLst>
            </a:prstGeom>
            <a:noFill/>
            <a:ln w="28575" cap="rnd">
              <a:gradFill>
                <a:gsLst>
                  <a:gs pos="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9" name="矩形: 圆角 548"/>
          <p:cNvSpPr/>
          <p:nvPr/>
        </p:nvSpPr>
        <p:spPr>
          <a:xfrm>
            <a:off x="165027" y="-2040572"/>
            <a:ext cx="2810867" cy="527469"/>
          </a:xfrm>
          <a:prstGeom prst="roundRect">
            <a:avLst>
              <a:gd name="adj" fmla="val 50000"/>
            </a:avLst>
          </a:pr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srgbClr val="1F2327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0" name="矩形: 圆角 549"/>
          <p:cNvSpPr/>
          <p:nvPr/>
        </p:nvSpPr>
        <p:spPr>
          <a:xfrm>
            <a:off x="296131" y="-1880588"/>
            <a:ext cx="1085903" cy="27552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057E4"/>
              </a:gs>
              <a:gs pos="100000">
                <a:srgbClr val="8786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1" name="矩形: 圆角 550"/>
          <p:cNvSpPr/>
          <p:nvPr/>
        </p:nvSpPr>
        <p:spPr>
          <a:xfrm>
            <a:off x="1227390" y="-1890923"/>
            <a:ext cx="1617399" cy="291806"/>
          </a:xfrm>
          <a:prstGeom prst="roundRect">
            <a:avLst>
              <a:gd name="adj" fmla="val 50000"/>
            </a:avLst>
          </a:prstGeom>
          <a:solidFill>
            <a:srgbClr val="2A3036"/>
          </a:solidFill>
          <a:ln>
            <a:noFill/>
          </a:ln>
          <a:effectLst>
            <a:outerShdw blurRad="63500" dist="63500" dir="2700000" algn="ctr" rotWithShape="0">
              <a:srgbClr val="24292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2" name="文本框 551"/>
          <p:cNvSpPr txBox="1"/>
          <p:nvPr/>
        </p:nvSpPr>
        <p:spPr>
          <a:xfrm>
            <a:off x="35425" y="7931794"/>
            <a:ext cx="3078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n>
                  <a:solidFill>
                    <a:schemeClr val="tx2">
                      <a:alpha val="17000"/>
                    </a:schemeClr>
                  </a:solidFill>
                  <a:prstDash val="solid"/>
                </a:ln>
                <a:noFill/>
              </a:rPr>
              <a:t>contents</a:t>
            </a:r>
            <a:endParaRPr lang="zh-CN" altLang="en-US" sz="5400" dirty="0">
              <a:ln>
                <a:solidFill>
                  <a:schemeClr val="tx2">
                    <a:alpha val="17000"/>
                  </a:schemeClr>
                </a:solidFill>
                <a:prstDash val="solid"/>
              </a:ln>
              <a:noFill/>
            </a:endParaRPr>
          </a:p>
        </p:txBody>
      </p:sp>
      <p:pic>
        <p:nvPicPr>
          <p:cNvPr id="553" name="PA-图片 7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94198" y="8973294"/>
            <a:ext cx="2032485" cy="2009473"/>
          </a:xfrm>
          <a:prstGeom prst="rect">
            <a:avLst/>
          </a:prstGeom>
        </p:spPr>
      </p:pic>
      <p:grpSp>
        <p:nvGrpSpPr>
          <p:cNvPr id="554" name="PA-组合 5"/>
          <p:cNvGrpSpPr/>
          <p:nvPr>
            <p:custDataLst>
              <p:tags r:id="rId24"/>
            </p:custDataLst>
          </p:nvPr>
        </p:nvGrpSpPr>
        <p:grpSpPr>
          <a:xfrm>
            <a:off x="6409787" y="10224139"/>
            <a:ext cx="4584194" cy="992680"/>
            <a:chOff x="6409787" y="2237123"/>
            <a:chExt cx="4584194" cy="992680"/>
          </a:xfrm>
        </p:grpSpPr>
        <p:sp>
          <p:nvSpPr>
            <p:cNvPr id="555" name="PA-圆角矩形 235"/>
            <p:cNvSpPr/>
            <p:nvPr>
              <p:custDataLst>
                <p:tags r:id="rId25"/>
              </p:custDataLst>
            </p:nvPr>
          </p:nvSpPr>
          <p:spPr>
            <a:xfrm>
              <a:off x="6409787" y="2237123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6" name="PA-圆角矩形 236"/>
            <p:cNvSpPr/>
            <p:nvPr>
              <p:custDataLst>
                <p:tags r:id="rId26"/>
              </p:custDataLst>
            </p:nvPr>
          </p:nvSpPr>
          <p:spPr>
            <a:xfrm>
              <a:off x="6409787" y="2237123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52400" dist="1524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7" name="PA-文本框 238"/>
            <p:cNvSpPr txBox="1"/>
            <p:nvPr>
              <p:custDataLst>
                <p:tags r:id="rId27"/>
              </p:custDataLst>
            </p:nvPr>
          </p:nvSpPr>
          <p:spPr>
            <a:xfrm>
              <a:off x="8013277" y="249937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工作成果展示</a:t>
              </a:r>
              <a:endParaRPr lang="zh-CN" altLang="en-US" sz="28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558" name="PA-圆角矩形 240"/>
            <p:cNvSpPr/>
            <p:nvPr>
              <p:custDataLst>
                <p:tags r:id="rId28"/>
              </p:custDataLst>
            </p:nvPr>
          </p:nvSpPr>
          <p:spPr>
            <a:xfrm>
              <a:off x="7724845" y="2397221"/>
              <a:ext cx="2915963" cy="695568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chemeClr val="accent3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PA-椭圆 246"/>
            <p:cNvSpPr/>
            <p:nvPr>
              <p:custDataLst>
                <p:tags r:id="rId29"/>
              </p:custDataLst>
            </p:nvPr>
          </p:nvSpPr>
          <p:spPr>
            <a:xfrm>
              <a:off x="7672253" y="234222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PA-椭圆 247"/>
            <p:cNvSpPr/>
            <p:nvPr>
              <p:custDataLst>
                <p:tags r:id="rId30"/>
              </p:custDataLst>
            </p:nvPr>
          </p:nvSpPr>
          <p:spPr>
            <a:xfrm>
              <a:off x="7672253" y="303495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PA-椭圆 244"/>
            <p:cNvSpPr/>
            <p:nvPr>
              <p:custDataLst>
                <p:tags r:id="rId31"/>
              </p:custDataLst>
            </p:nvPr>
          </p:nvSpPr>
          <p:spPr>
            <a:xfrm>
              <a:off x="10586294" y="2344268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PA-椭圆 245"/>
            <p:cNvSpPr/>
            <p:nvPr>
              <p:custDataLst>
                <p:tags r:id="rId32"/>
              </p:custDataLst>
            </p:nvPr>
          </p:nvSpPr>
          <p:spPr>
            <a:xfrm>
              <a:off x="10586294" y="3037225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PA-圆角矩形 791"/>
            <p:cNvSpPr/>
            <p:nvPr>
              <p:custDataLst>
                <p:tags r:id="rId33"/>
              </p:custDataLst>
            </p:nvPr>
          </p:nvSpPr>
          <p:spPr>
            <a:xfrm>
              <a:off x="6679674" y="2418394"/>
              <a:ext cx="760787" cy="630138"/>
            </a:xfrm>
            <a:prstGeom prst="roundRect">
              <a:avLst>
                <a:gd name="adj" fmla="val 1013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63500" dist="63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4" name="PA-圆角矩形 336"/>
            <p:cNvSpPr/>
            <p:nvPr>
              <p:custDataLst>
                <p:tags r:id="rId34"/>
              </p:custDataLst>
            </p:nvPr>
          </p:nvSpPr>
          <p:spPr>
            <a:xfrm>
              <a:off x="6749961" y="2497867"/>
              <a:ext cx="620212" cy="369850"/>
            </a:xfrm>
            <a:prstGeom prst="roundRect">
              <a:avLst>
                <a:gd name="adj" fmla="val 15212"/>
              </a:avLst>
            </a:pr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>
              <a:innerShdw blurRad="25400" dist="25400" dir="13500000">
                <a:srgbClr val="29486D">
                  <a:alpha val="1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5" name="PA-椭圆 350"/>
            <p:cNvSpPr/>
            <p:nvPr>
              <p:custDataLst>
                <p:tags r:id="rId37"/>
              </p:custDataLst>
            </p:nvPr>
          </p:nvSpPr>
          <p:spPr>
            <a:xfrm>
              <a:off x="6967187" y="2787744"/>
              <a:ext cx="185761" cy="18576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PA-图形 487"/>
            <p:cNvSpPr/>
            <p:nvPr>
              <p:custDataLst>
                <p:tags r:id="rId38"/>
              </p:custDataLst>
            </p:nvPr>
          </p:nvSpPr>
          <p:spPr>
            <a:xfrm rot="5400000">
              <a:off x="7031101" y="2848801"/>
              <a:ext cx="77832" cy="68043"/>
            </a:xfrm>
            <a:custGeom>
              <a:avLst/>
              <a:gdLst>
                <a:gd name="connsiteX0" fmla="*/ 209905 w 445439"/>
                <a:gd name="connsiteY0" fmla="*/ 7276 h 389413"/>
                <a:gd name="connsiteX1" fmla="*/ 1858 w 445439"/>
                <a:gd name="connsiteY1" fmla="*/ 367854 h 389413"/>
                <a:gd name="connsiteX2" fmla="*/ 14255 w 445439"/>
                <a:gd name="connsiteY2" fmla="*/ 389414 h 389413"/>
                <a:gd name="connsiteX3" fmla="*/ 430887 w 445439"/>
                <a:gd name="connsiteY3" fmla="*/ 389414 h 389413"/>
                <a:gd name="connsiteX4" fmla="*/ 443283 w 445439"/>
                <a:gd name="connsiteY4" fmla="*/ 367854 h 389413"/>
                <a:gd name="connsiteX5" fmla="*/ 235237 w 445439"/>
                <a:gd name="connsiteY5" fmla="*/ 7276 h 389413"/>
                <a:gd name="connsiteX6" fmla="*/ 209905 w 445439"/>
                <a:gd name="connsiteY6" fmla="*/ 7276 h 3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39" h="389413">
                  <a:moveTo>
                    <a:pt x="209905" y="7276"/>
                  </a:moveTo>
                  <a:lnTo>
                    <a:pt x="1858" y="367854"/>
                  </a:lnTo>
                  <a:cubicBezTo>
                    <a:pt x="-3532" y="377556"/>
                    <a:pt x="3475" y="389414"/>
                    <a:pt x="14255" y="389414"/>
                  </a:cubicBezTo>
                  <a:lnTo>
                    <a:pt x="430887" y="389414"/>
                  </a:lnTo>
                  <a:cubicBezTo>
                    <a:pt x="442205" y="389414"/>
                    <a:pt x="449212" y="377556"/>
                    <a:pt x="443283" y="367854"/>
                  </a:cubicBezTo>
                  <a:lnTo>
                    <a:pt x="235237" y="7276"/>
                  </a:lnTo>
                  <a:cubicBezTo>
                    <a:pt x="229308" y="-2425"/>
                    <a:pt x="215295" y="-2425"/>
                    <a:pt x="209905" y="72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5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67" name="PA-组合 3"/>
          <p:cNvGrpSpPr/>
          <p:nvPr>
            <p:custDataLst>
              <p:tags r:id="rId39"/>
            </p:custDataLst>
          </p:nvPr>
        </p:nvGrpSpPr>
        <p:grpSpPr>
          <a:xfrm>
            <a:off x="6409787" y="13867898"/>
            <a:ext cx="4584194" cy="992680"/>
            <a:chOff x="6409787" y="3626618"/>
            <a:chExt cx="4584194" cy="992680"/>
          </a:xfrm>
        </p:grpSpPr>
        <p:sp>
          <p:nvSpPr>
            <p:cNvPr id="568" name="PA-圆角矩形 258"/>
            <p:cNvSpPr/>
            <p:nvPr>
              <p:custDataLst>
                <p:tags r:id="rId40"/>
              </p:custDataLst>
            </p:nvPr>
          </p:nvSpPr>
          <p:spPr>
            <a:xfrm>
              <a:off x="6409787" y="3626618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9" name="PA-圆角矩形 259"/>
            <p:cNvSpPr/>
            <p:nvPr>
              <p:custDataLst>
                <p:tags r:id="rId41"/>
              </p:custDataLst>
            </p:nvPr>
          </p:nvSpPr>
          <p:spPr>
            <a:xfrm>
              <a:off x="6409787" y="3626618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52400" dist="1524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0" name="PA-文本框 261"/>
            <p:cNvSpPr txBox="1"/>
            <p:nvPr>
              <p:custDataLst>
                <p:tags r:id="rId42"/>
              </p:custDataLst>
            </p:nvPr>
          </p:nvSpPr>
          <p:spPr>
            <a:xfrm>
              <a:off x="8192812" y="3881457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亮点和不足</a:t>
              </a:r>
              <a:endParaRPr lang="zh-CN" altLang="en-US" sz="2800" dirty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571" name="PA-圆角矩形 263"/>
            <p:cNvSpPr/>
            <p:nvPr>
              <p:custDataLst>
                <p:tags r:id="rId43"/>
              </p:custDataLst>
            </p:nvPr>
          </p:nvSpPr>
          <p:spPr>
            <a:xfrm>
              <a:off x="7724845" y="3782273"/>
              <a:ext cx="2915963" cy="695568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chemeClr val="accent3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PA-椭圆 269"/>
            <p:cNvSpPr/>
            <p:nvPr>
              <p:custDataLst>
                <p:tags r:id="rId44"/>
              </p:custDataLst>
            </p:nvPr>
          </p:nvSpPr>
          <p:spPr>
            <a:xfrm>
              <a:off x="7672253" y="372768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PA-椭圆 270"/>
            <p:cNvSpPr/>
            <p:nvPr>
              <p:custDataLst>
                <p:tags r:id="rId45"/>
              </p:custDataLst>
            </p:nvPr>
          </p:nvSpPr>
          <p:spPr>
            <a:xfrm>
              <a:off x="7672253" y="442041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PA-椭圆 267"/>
            <p:cNvSpPr/>
            <p:nvPr>
              <p:custDataLst>
                <p:tags r:id="rId46"/>
              </p:custDataLst>
            </p:nvPr>
          </p:nvSpPr>
          <p:spPr>
            <a:xfrm>
              <a:off x="10586294" y="3730182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PA-椭圆 268"/>
            <p:cNvSpPr/>
            <p:nvPr>
              <p:custDataLst>
                <p:tags r:id="rId47"/>
              </p:custDataLst>
            </p:nvPr>
          </p:nvSpPr>
          <p:spPr>
            <a:xfrm>
              <a:off x="10586294" y="4423139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PA-任意多边形 447"/>
            <p:cNvSpPr/>
            <p:nvPr>
              <p:custDataLst>
                <p:tags r:id="rId48"/>
              </p:custDataLst>
            </p:nvPr>
          </p:nvSpPr>
          <p:spPr>
            <a:xfrm>
              <a:off x="6674891" y="3813615"/>
              <a:ext cx="770352" cy="622207"/>
            </a:xfrm>
            <a:custGeom>
              <a:avLst/>
              <a:gdLst>
                <a:gd name="connsiteX0" fmla="*/ 68150 w 770352"/>
                <a:gd name="connsiteY0" fmla="*/ 0 h 622207"/>
                <a:gd name="connsiteX1" fmla="*/ 132161 w 770352"/>
                <a:gd name="connsiteY1" fmla="*/ 0 h 622207"/>
                <a:gd name="connsiteX2" fmla="*/ 131770 w 770352"/>
                <a:gd name="connsiteY2" fmla="*/ 1937 h 622207"/>
                <a:gd name="connsiteX3" fmla="*/ 131770 w 770352"/>
                <a:gd name="connsiteY3" fmla="*/ 59995 h 622207"/>
                <a:gd name="connsiteX4" fmla="*/ 182602 w 770352"/>
                <a:gd name="connsiteY4" fmla="*/ 110827 h 622207"/>
                <a:gd name="connsiteX5" fmla="*/ 587751 w 770352"/>
                <a:gd name="connsiteY5" fmla="*/ 110827 h 622207"/>
                <a:gd name="connsiteX6" fmla="*/ 638583 w 770352"/>
                <a:gd name="connsiteY6" fmla="*/ 59995 h 622207"/>
                <a:gd name="connsiteX7" fmla="*/ 638583 w 770352"/>
                <a:gd name="connsiteY7" fmla="*/ 1937 h 622207"/>
                <a:gd name="connsiteX8" fmla="*/ 638192 w 770352"/>
                <a:gd name="connsiteY8" fmla="*/ 0 h 622207"/>
                <a:gd name="connsiteX9" fmla="*/ 702202 w 770352"/>
                <a:gd name="connsiteY9" fmla="*/ 0 h 622207"/>
                <a:gd name="connsiteX10" fmla="*/ 770352 w 770352"/>
                <a:gd name="connsiteY10" fmla="*/ 68150 h 622207"/>
                <a:gd name="connsiteX11" fmla="*/ 770352 w 770352"/>
                <a:gd name="connsiteY11" fmla="*/ 554057 h 622207"/>
                <a:gd name="connsiteX12" fmla="*/ 702202 w 770352"/>
                <a:gd name="connsiteY12" fmla="*/ 622207 h 622207"/>
                <a:gd name="connsiteX13" fmla="*/ 68150 w 770352"/>
                <a:gd name="connsiteY13" fmla="*/ 622207 h 622207"/>
                <a:gd name="connsiteX14" fmla="*/ 0 w 770352"/>
                <a:gd name="connsiteY14" fmla="*/ 554057 h 622207"/>
                <a:gd name="connsiteX15" fmla="*/ 0 w 770352"/>
                <a:gd name="connsiteY15" fmla="*/ 68150 h 622207"/>
                <a:gd name="connsiteX16" fmla="*/ 68150 w 770352"/>
                <a:gd name="connsiteY16" fmla="*/ 0 h 62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0352" h="622207">
                  <a:moveTo>
                    <a:pt x="68150" y="0"/>
                  </a:moveTo>
                  <a:lnTo>
                    <a:pt x="132161" y="0"/>
                  </a:lnTo>
                  <a:lnTo>
                    <a:pt x="131770" y="1937"/>
                  </a:lnTo>
                  <a:lnTo>
                    <a:pt x="131770" y="59995"/>
                  </a:lnTo>
                  <a:cubicBezTo>
                    <a:pt x="131770" y="88069"/>
                    <a:pt x="154528" y="110827"/>
                    <a:pt x="182602" y="110827"/>
                  </a:cubicBezTo>
                  <a:lnTo>
                    <a:pt x="587751" y="110827"/>
                  </a:lnTo>
                  <a:cubicBezTo>
                    <a:pt x="615825" y="110827"/>
                    <a:pt x="638583" y="88069"/>
                    <a:pt x="638583" y="59995"/>
                  </a:cubicBezTo>
                  <a:lnTo>
                    <a:pt x="638583" y="1937"/>
                  </a:lnTo>
                  <a:lnTo>
                    <a:pt x="638192" y="0"/>
                  </a:lnTo>
                  <a:lnTo>
                    <a:pt x="702202" y="0"/>
                  </a:lnTo>
                  <a:cubicBezTo>
                    <a:pt x="739840" y="0"/>
                    <a:pt x="770352" y="30512"/>
                    <a:pt x="770352" y="68150"/>
                  </a:cubicBezTo>
                  <a:lnTo>
                    <a:pt x="770352" y="554057"/>
                  </a:lnTo>
                  <a:cubicBezTo>
                    <a:pt x="770352" y="591695"/>
                    <a:pt x="739840" y="622207"/>
                    <a:pt x="702202" y="622207"/>
                  </a:cubicBezTo>
                  <a:lnTo>
                    <a:pt x="68150" y="622207"/>
                  </a:lnTo>
                  <a:cubicBezTo>
                    <a:pt x="30512" y="622207"/>
                    <a:pt x="0" y="591695"/>
                    <a:pt x="0" y="554057"/>
                  </a:cubicBezTo>
                  <a:lnTo>
                    <a:pt x="0" y="68150"/>
                  </a:lnTo>
                  <a:cubicBezTo>
                    <a:pt x="0" y="30512"/>
                    <a:pt x="30512" y="0"/>
                    <a:pt x="681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63500" dist="63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77" name="PA-椭圆 441"/>
            <p:cNvSpPr/>
            <p:nvPr>
              <p:custDataLst>
                <p:tags r:id="rId49"/>
              </p:custDataLst>
            </p:nvPr>
          </p:nvSpPr>
          <p:spPr>
            <a:xfrm>
              <a:off x="6754971" y="4162062"/>
              <a:ext cx="160103" cy="16010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PA-弧形 442"/>
            <p:cNvSpPr/>
            <p:nvPr>
              <p:custDataLst>
                <p:tags r:id="rId50"/>
              </p:custDataLst>
            </p:nvPr>
          </p:nvSpPr>
          <p:spPr>
            <a:xfrm>
              <a:off x="6800532" y="4206347"/>
              <a:ext cx="68982" cy="65053"/>
            </a:xfrm>
            <a:prstGeom prst="arc">
              <a:avLst>
                <a:gd name="adj1" fmla="val 19824383"/>
                <a:gd name="adj2" fmla="val 12204045"/>
              </a:avLst>
            </a:prstGeom>
            <a:noFill/>
            <a:ln w="25400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PA-圆角矩形 438"/>
            <p:cNvSpPr/>
            <p:nvPr>
              <p:custDataLst>
                <p:tags r:id="rId51"/>
              </p:custDataLst>
            </p:nvPr>
          </p:nvSpPr>
          <p:spPr>
            <a:xfrm rot="11367">
              <a:off x="6967219" y="4152850"/>
              <a:ext cx="397945" cy="3385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PA-圆角矩形 439"/>
            <p:cNvSpPr/>
            <p:nvPr>
              <p:custDataLst>
                <p:tags r:id="rId52"/>
              </p:custDataLst>
            </p:nvPr>
          </p:nvSpPr>
          <p:spPr>
            <a:xfrm rot="11367">
              <a:off x="6967219" y="4225185"/>
              <a:ext cx="397945" cy="3385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PA-圆角矩形 440"/>
            <p:cNvSpPr/>
            <p:nvPr>
              <p:custDataLst>
                <p:tags r:id="rId53"/>
              </p:custDataLst>
            </p:nvPr>
          </p:nvSpPr>
          <p:spPr>
            <a:xfrm rot="11367">
              <a:off x="6967219" y="4297519"/>
              <a:ext cx="397945" cy="3385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PA-圆角矩形 435"/>
            <p:cNvSpPr/>
            <p:nvPr>
              <p:custDataLst>
                <p:tags r:id="rId54"/>
              </p:custDataLst>
            </p:nvPr>
          </p:nvSpPr>
          <p:spPr>
            <a:xfrm>
              <a:off x="6732529" y="4011029"/>
              <a:ext cx="655076" cy="62747"/>
            </a:xfrm>
            <a:prstGeom prst="roundRect">
              <a:avLst>
                <a:gd name="adj" fmla="val 50000"/>
              </a:avLst>
            </a:prstGeom>
            <a:blipFill>
              <a:blip r:embed="rId55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>
              <a:innerShdw blurRad="25400" dist="25400" dir="13500000">
                <a:srgbClr val="29486D">
                  <a:alpha val="8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83" name="PA-组合 1"/>
          <p:cNvGrpSpPr/>
          <p:nvPr>
            <p:custDataLst>
              <p:tags r:id="rId57"/>
            </p:custDataLst>
          </p:nvPr>
        </p:nvGrpSpPr>
        <p:grpSpPr>
          <a:xfrm>
            <a:off x="6409787" y="16478938"/>
            <a:ext cx="4584194" cy="994259"/>
            <a:chOff x="6409787" y="5016113"/>
            <a:chExt cx="4584194" cy="994259"/>
          </a:xfrm>
        </p:grpSpPr>
        <p:sp>
          <p:nvSpPr>
            <p:cNvPr id="584" name="PA-圆角矩形 281"/>
            <p:cNvSpPr/>
            <p:nvPr>
              <p:custDataLst>
                <p:tags r:id="rId58"/>
              </p:custDataLst>
            </p:nvPr>
          </p:nvSpPr>
          <p:spPr>
            <a:xfrm>
              <a:off x="6409787" y="5017692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5" name="PA-圆角矩形 284"/>
            <p:cNvSpPr/>
            <p:nvPr>
              <p:custDataLst>
                <p:tags r:id="rId59"/>
              </p:custDataLst>
            </p:nvPr>
          </p:nvSpPr>
          <p:spPr>
            <a:xfrm>
              <a:off x="6409787" y="5016113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52400" dist="1524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6" name="PA-文本框 294"/>
            <p:cNvSpPr txBox="1"/>
            <p:nvPr>
              <p:custDataLst>
                <p:tags r:id="rId60"/>
              </p:custDataLst>
            </p:nvPr>
          </p:nvSpPr>
          <p:spPr>
            <a:xfrm>
              <a:off x="8013278" y="5265122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未来工作计划</a:t>
              </a:r>
              <a:endParaRPr lang="zh-CN" altLang="en-US" sz="28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587" name="PA-圆角矩形 296"/>
            <p:cNvSpPr/>
            <p:nvPr>
              <p:custDataLst>
                <p:tags r:id="rId61"/>
              </p:custDataLst>
            </p:nvPr>
          </p:nvSpPr>
          <p:spPr>
            <a:xfrm>
              <a:off x="7724845" y="5167325"/>
              <a:ext cx="2915963" cy="695568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chemeClr val="accent3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PA-椭圆 302"/>
            <p:cNvSpPr/>
            <p:nvPr>
              <p:custDataLst>
                <p:tags r:id="rId62"/>
              </p:custDataLst>
            </p:nvPr>
          </p:nvSpPr>
          <p:spPr>
            <a:xfrm>
              <a:off x="7672253" y="511314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PA-椭圆 303"/>
            <p:cNvSpPr/>
            <p:nvPr>
              <p:custDataLst>
                <p:tags r:id="rId63"/>
              </p:custDataLst>
            </p:nvPr>
          </p:nvSpPr>
          <p:spPr>
            <a:xfrm>
              <a:off x="7672253" y="5805879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PA-椭圆 300"/>
            <p:cNvSpPr/>
            <p:nvPr>
              <p:custDataLst>
                <p:tags r:id="rId64"/>
              </p:custDataLst>
            </p:nvPr>
          </p:nvSpPr>
          <p:spPr>
            <a:xfrm>
              <a:off x="10586294" y="511609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PA-椭圆 301"/>
            <p:cNvSpPr/>
            <p:nvPr>
              <p:custDataLst>
                <p:tags r:id="rId65"/>
              </p:custDataLst>
            </p:nvPr>
          </p:nvSpPr>
          <p:spPr>
            <a:xfrm>
              <a:off x="10586294" y="5809055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PA-圆角矩形 452"/>
            <p:cNvSpPr/>
            <p:nvPr>
              <p:custDataLst>
                <p:tags r:id="rId66"/>
              </p:custDataLst>
            </p:nvPr>
          </p:nvSpPr>
          <p:spPr>
            <a:xfrm>
              <a:off x="6676738" y="5260984"/>
              <a:ext cx="766659" cy="565907"/>
            </a:xfrm>
            <a:prstGeom prst="roundRect">
              <a:avLst>
                <a:gd name="adj" fmla="val 12305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63500" dist="63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3" name="PA-圆角矩形 292"/>
            <p:cNvSpPr/>
            <p:nvPr>
              <p:custDataLst>
                <p:tags r:id="rId67"/>
              </p:custDataLst>
            </p:nvPr>
          </p:nvSpPr>
          <p:spPr>
            <a:xfrm>
              <a:off x="7204932" y="5198015"/>
              <a:ext cx="37895" cy="13532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PA-圆角矩形 293"/>
            <p:cNvSpPr/>
            <p:nvPr>
              <p:custDataLst>
                <p:tags r:id="rId68"/>
              </p:custDataLst>
            </p:nvPr>
          </p:nvSpPr>
          <p:spPr>
            <a:xfrm>
              <a:off x="6877307" y="5198015"/>
              <a:ext cx="37895" cy="13532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PA-圆角矩形 286"/>
            <p:cNvSpPr/>
            <p:nvPr>
              <p:custDataLst>
                <p:tags r:id="rId69"/>
              </p:custDataLst>
            </p:nvPr>
          </p:nvSpPr>
          <p:spPr>
            <a:xfrm>
              <a:off x="6732529" y="5392969"/>
              <a:ext cx="655076" cy="305484"/>
            </a:xfrm>
            <a:prstGeom prst="roundRect">
              <a:avLst>
                <a:gd name="adj" fmla="val 14551"/>
              </a:avLst>
            </a:prstGeom>
            <a:blipFill>
              <a:blip r:embed="rId70">
                <a:extLst>
                  <a:ext uri="{96DAC541-7B7A-43D3-8B79-37D633B846F1}">
                    <asvg:svgBlip xmlns:asvg="http://schemas.microsoft.com/office/drawing/2016/SVG/main" r:embed="rId71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>
              <a:innerShdw blurRad="25400" dist="25400" dir="13500000">
                <a:srgbClr val="29486D">
                  <a:alpha val="18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6" name="PA-椭圆 288"/>
            <p:cNvSpPr/>
            <p:nvPr>
              <p:custDataLst>
                <p:tags r:id="rId72"/>
              </p:custDataLst>
            </p:nvPr>
          </p:nvSpPr>
          <p:spPr>
            <a:xfrm>
              <a:off x="6983425" y="5622079"/>
              <a:ext cx="153284" cy="15328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PA-圆角矩形 290"/>
            <p:cNvSpPr/>
            <p:nvPr>
              <p:custDataLst>
                <p:tags r:id="rId73"/>
              </p:custDataLst>
            </p:nvPr>
          </p:nvSpPr>
          <p:spPr>
            <a:xfrm rot="2679422">
              <a:off x="7067267" y="5657070"/>
              <a:ext cx="20731" cy="8330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PA-圆角矩形 291"/>
            <p:cNvSpPr/>
            <p:nvPr>
              <p:custDataLst>
                <p:tags r:id="rId74"/>
              </p:custDataLst>
            </p:nvPr>
          </p:nvSpPr>
          <p:spPr>
            <a:xfrm rot="18920578" flipH="1">
              <a:off x="7032135" y="5680951"/>
              <a:ext cx="20717" cy="553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PA-文本框 287"/>
            <p:cNvSpPr txBox="1"/>
            <p:nvPr>
              <p:custDataLst>
                <p:tags r:id="rId75"/>
              </p:custDataLst>
            </p:nvPr>
          </p:nvSpPr>
          <p:spPr>
            <a:xfrm>
              <a:off x="6778372" y="5356460"/>
              <a:ext cx="563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01</a:t>
              </a:r>
              <a:endParaRPr lang="zh-CN" altLang="en-US" sz="140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600" name="PA-组合 6"/>
          <p:cNvGrpSpPr/>
          <p:nvPr>
            <p:custDataLst>
              <p:tags r:id="rId76"/>
            </p:custDataLst>
          </p:nvPr>
        </p:nvGrpSpPr>
        <p:grpSpPr>
          <a:xfrm>
            <a:off x="6409787" y="7445719"/>
            <a:ext cx="4584194" cy="992680"/>
            <a:chOff x="6409787" y="847628"/>
            <a:chExt cx="4584194" cy="992680"/>
          </a:xfrm>
        </p:grpSpPr>
        <p:sp>
          <p:nvSpPr>
            <p:cNvPr id="601" name="PA-圆角矩形 4"/>
            <p:cNvSpPr/>
            <p:nvPr>
              <p:custDataLst>
                <p:tags r:id="rId77"/>
              </p:custDataLst>
            </p:nvPr>
          </p:nvSpPr>
          <p:spPr>
            <a:xfrm>
              <a:off x="6409787" y="847628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noFill/>
            </a:ln>
            <a:effectLst>
              <a:outerShdw blurRad="152400" dist="1524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2" name="PA-圆角矩形 125"/>
            <p:cNvSpPr/>
            <p:nvPr>
              <p:custDataLst>
                <p:tags r:id="rId78"/>
              </p:custDataLst>
            </p:nvPr>
          </p:nvSpPr>
          <p:spPr>
            <a:xfrm>
              <a:off x="6409787" y="847628"/>
              <a:ext cx="4584194" cy="992680"/>
            </a:xfrm>
            <a:prstGeom prst="roundRect">
              <a:avLst>
                <a:gd name="adj" fmla="val 11804"/>
              </a:avLst>
            </a:prstGeom>
            <a:solidFill>
              <a:srgbClr val="E2EA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52400" dist="152400" dir="13500000" algn="ctr" rotWithShape="0">
                <a:schemeClr val="tx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3" name="PA-圆角矩形 656"/>
            <p:cNvSpPr/>
            <p:nvPr>
              <p:custDataLst>
                <p:tags r:id="rId79"/>
              </p:custDataLst>
            </p:nvPr>
          </p:nvSpPr>
          <p:spPr>
            <a:xfrm>
              <a:off x="7724845" y="1012169"/>
              <a:ext cx="2915963" cy="695568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chemeClr val="accent3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PA-椭圆 662"/>
            <p:cNvSpPr/>
            <p:nvPr>
              <p:custDataLst>
                <p:tags r:id="rId80"/>
              </p:custDataLst>
            </p:nvPr>
          </p:nvSpPr>
          <p:spPr>
            <a:xfrm>
              <a:off x="7672253" y="95676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PA-椭圆 663"/>
            <p:cNvSpPr/>
            <p:nvPr>
              <p:custDataLst>
                <p:tags r:id="rId81"/>
              </p:custDataLst>
            </p:nvPr>
          </p:nvSpPr>
          <p:spPr>
            <a:xfrm>
              <a:off x="7672253" y="1649496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PA-椭圆 226"/>
            <p:cNvSpPr/>
            <p:nvPr>
              <p:custDataLst>
                <p:tags r:id="rId82"/>
              </p:custDataLst>
            </p:nvPr>
          </p:nvSpPr>
          <p:spPr>
            <a:xfrm>
              <a:off x="10586294" y="958354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PA-椭圆 227"/>
            <p:cNvSpPr/>
            <p:nvPr>
              <p:custDataLst>
                <p:tags r:id="rId83"/>
              </p:custDataLst>
            </p:nvPr>
          </p:nvSpPr>
          <p:spPr>
            <a:xfrm>
              <a:off x="10586294" y="1651311"/>
              <a:ext cx="107106" cy="10710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2700000">
                <a:schemeClr val="accent3">
                  <a:lumMod val="60000"/>
                  <a:lumOff val="4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PA-图形 318"/>
            <p:cNvSpPr/>
            <p:nvPr>
              <p:custDataLst>
                <p:tags r:id="rId84"/>
              </p:custDataLst>
            </p:nvPr>
          </p:nvSpPr>
          <p:spPr>
            <a:xfrm>
              <a:off x="6676738" y="1025691"/>
              <a:ext cx="766659" cy="636554"/>
            </a:xfrm>
            <a:custGeom>
              <a:avLst/>
              <a:gdLst>
                <a:gd name="connsiteX0" fmla="*/ 260419 w 656618"/>
                <a:gd name="connsiteY0" fmla="*/ 44160 h 545187"/>
                <a:gd name="connsiteX1" fmla="*/ 255466 w 656618"/>
                <a:gd name="connsiteY1" fmla="*/ 33842 h 545187"/>
                <a:gd name="connsiteX2" fmla="*/ 200989 w 656618"/>
                <a:gd name="connsiteY2" fmla="*/ 0 h 545187"/>
                <a:gd name="connsiteX3" fmla="*/ 60668 w 656618"/>
                <a:gd name="connsiteY3" fmla="*/ 0 h 545187"/>
                <a:gd name="connsiteX4" fmla="*/ 0 w 656618"/>
                <a:gd name="connsiteY4" fmla="*/ 60668 h 545187"/>
                <a:gd name="connsiteX5" fmla="*/ 0 w 656618"/>
                <a:gd name="connsiteY5" fmla="*/ 484520 h 545187"/>
                <a:gd name="connsiteX6" fmla="*/ 60668 w 656618"/>
                <a:gd name="connsiteY6" fmla="*/ 545188 h 545187"/>
                <a:gd name="connsiteX7" fmla="*/ 595951 w 656618"/>
                <a:gd name="connsiteY7" fmla="*/ 545188 h 545187"/>
                <a:gd name="connsiteX8" fmla="*/ 656619 w 656618"/>
                <a:gd name="connsiteY8" fmla="*/ 484520 h 545187"/>
                <a:gd name="connsiteX9" fmla="*/ 656619 w 656618"/>
                <a:gd name="connsiteY9" fmla="*/ 139083 h 545187"/>
                <a:gd name="connsiteX10" fmla="*/ 595951 w 656618"/>
                <a:gd name="connsiteY10" fmla="*/ 78415 h 545187"/>
                <a:gd name="connsiteX11" fmla="*/ 314896 w 656618"/>
                <a:gd name="connsiteY11" fmla="*/ 78415 h 545187"/>
                <a:gd name="connsiteX12" fmla="*/ 260419 w 656618"/>
                <a:gd name="connsiteY12" fmla="*/ 44160 h 54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6618" h="545187">
                  <a:moveTo>
                    <a:pt x="260419" y="44160"/>
                  </a:moveTo>
                  <a:cubicBezTo>
                    <a:pt x="258768" y="40858"/>
                    <a:pt x="257117" y="37144"/>
                    <a:pt x="255466" y="33842"/>
                  </a:cubicBezTo>
                  <a:cubicBezTo>
                    <a:pt x="245149" y="13207"/>
                    <a:pt x="224101" y="0"/>
                    <a:pt x="200989" y="0"/>
                  </a:cubicBezTo>
                  <a:lnTo>
                    <a:pt x="60668" y="0"/>
                  </a:lnTo>
                  <a:cubicBezTo>
                    <a:pt x="27239" y="0"/>
                    <a:pt x="0" y="27239"/>
                    <a:pt x="0" y="60668"/>
                  </a:cubicBezTo>
                  <a:lnTo>
                    <a:pt x="0" y="484520"/>
                  </a:lnTo>
                  <a:cubicBezTo>
                    <a:pt x="0" y="517949"/>
                    <a:pt x="27239" y="545188"/>
                    <a:pt x="60668" y="545188"/>
                  </a:cubicBezTo>
                  <a:lnTo>
                    <a:pt x="595951" y="545188"/>
                  </a:lnTo>
                  <a:cubicBezTo>
                    <a:pt x="629380" y="545188"/>
                    <a:pt x="656619" y="517949"/>
                    <a:pt x="656619" y="484520"/>
                  </a:cubicBezTo>
                  <a:lnTo>
                    <a:pt x="656619" y="139083"/>
                  </a:lnTo>
                  <a:cubicBezTo>
                    <a:pt x="656619" y="105653"/>
                    <a:pt x="629380" y="78415"/>
                    <a:pt x="595951" y="78415"/>
                  </a:cubicBezTo>
                  <a:lnTo>
                    <a:pt x="314896" y="78415"/>
                  </a:lnTo>
                  <a:cubicBezTo>
                    <a:pt x="291785" y="78415"/>
                    <a:pt x="270324" y="65208"/>
                    <a:pt x="260419" y="4416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63500" dist="63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09" name="PA-圆角矩形 130"/>
            <p:cNvSpPr/>
            <p:nvPr>
              <p:custDataLst>
                <p:tags r:id="rId85"/>
              </p:custDataLst>
            </p:nvPr>
          </p:nvSpPr>
          <p:spPr>
            <a:xfrm>
              <a:off x="6730362" y="1230359"/>
              <a:ext cx="655076" cy="62747"/>
            </a:xfrm>
            <a:prstGeom prst="roundRect">
              <a:avLst>
                <a:gd name="adj" fmla="val 50000"/>
              </a:avLst>
            </a:prstGeom>
            <a:blipFill>
              <a:blip r:embed="rId55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>
              <a:innerShdw blurRad="25400" dist="25400" dir="13500000">
                <a:srgbClr val="29486D">
                  <a:alpha val="8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0" name="PA-椭圆 131"/>
            <p:cNvSpPr/>
            <p:nvPr>
              <p:custDataLst>
                <p:tags r:id="rId86"/>
              </p:custDataLst>
            </p:nvPr>
          </p:nvSpPr>
          <p:spPr>
            <a:xfrm>
              <a:off x="6736256" y="1384924"/>
              <a:ext cx="185761" cy="18576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PA-圆角矩形 136"/>
            <p:cNvSpPr/>
            <p:nvPr>
              <p:custDataLst>
                <p:tags r:id="rId87"/>
              </p:custDataLst>
            </p:nvPr>
          </p:nvSpPr>
          <p:spPr>
            <a:xfrm rot="2679422">
              <a:off x="6837862" y="1427328"/>
              <a:ext cx="25123" cy="10095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PA-圆角矩形 137"/>
            <p:cNvSpPr/>
            <p:nvPr>
              <p:custDataLst>
                <p:tags r:id="rId88"/>
              </p:custDataLst>
            </p:nvPr>
          </p:nvSpPr>
          <p:spPr>
            <a:xfrm rot="18920578" flipH="1">
              <a:off x="6795287" y="1456270"/>
              <a:ext cx="25107" cy="6713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PA-圆角矩形 133"/>
            <p:cNvSpPr/>
            <p:nvPr>
              <p:custDataLst>
                <p:tags r:id="rId89"/>
              </p:custDataLst>
            </p:nvPr>
          </p:nvSpPr>
          <p:spPr>
            <a:xfrm rot="11367">
              <a:off x="7001883" y="1374236"/>
              <a:ext cx="377660" cy="392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PA-圆角矩形 134"/>
            <p:cNvSpPr/>
            <p:nvPr>
              <p:custDataLst>
                <p:tags r:id="rId90"/>
              </p:custDataLst>
            </p:nvPr>
          </p:nvSpPr>
          <p:spPr>
            <a:xfrm rot="11367">
              <a:off x="7001883" y="1458163"/>
              <a:ext cx="377660" cy="392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PA-圆角矩形 135"/>
            <p:cNvSpPr/>
            <p:nvPr>
              <p:custDataLst>
                <p:tags r:id="rId91"/>
              </p:custDataLst>
            </p:nvPr>
          </p:nvSpPr>
          <p:spPr>
            <a:xfrm rot="11367">
              <a:off x="7001883" y="1542089"/>
              <a:ext cx="377660" cy="392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PA-文本框 680"/>
            <p:cNvSpPr txBox="1"/>
            <p:nvPr>
              <p:custDataLst>
                <p:tags r:id="rId92"/>
              </p:custDataLst>
            </p:nvPr>
          </p:nvSpPr>
          <p:spPr>
            <a:xfrm>
              <a:off x="8013275" y="111728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工作内容回顾</a:t>
              </a:r>
              <a:endParaRPr lang="zh-CN" altLang="en-US" sz="28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</p:grpSp>
      <p:pic>
        <p:nvPicPr>
          <p:cNvPr id="617" name="图片 616"/>
          <p:cNvPicPr>
            <a:picLocks noChangeAspect="1"/>
          </p:cNvPicPr>
          <p:nvPr/>
        </p:nvPicPr>
        <p:blipFill>
          <a:blip r:embed="rId7">
            <a:alphaModFix amt="5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7742681" y="8996235"/>
            <a:ext cx="4334541" cy="4334541"/>
          </a:xfrm>
          <a:prstGeom prst="rect">
            <a:avLst/>
          </a:prstGeom>
        </p:spPr>
      </p:pic>
      <p:pic>
        <p:nvPicPr>
          <p:cNvPr id="618" name="图片 617"/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969651" y="-5032955"/>
            <a:ext cx="2838380" cy="2806244"/>
          </a:xfrm>
          <a:prstGeom prst="rect">
            <a:avLst/>
          </a:prstGeom>
        </p:spPr>
      </p:pic>
      <p:sp>
        <p:nvSpPr>
          <p:cNvPr id="619" name="图形 5"/>
          <p:cNvSpPr/>
          <p:nvPr/>
        </p:nvSpPr>
        <p:spPr>
          <a:xfrm>
            <a:off x="-5942089" y="1910114"/>
            <a:ext cx="3058598" cy="422910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27000" dist="203200" dir="2700000" algn="ctr" rotWithShape="0">
              <a:srgbClr val="C0C7CF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0" name="图形 5"/>
          <p:cNvSpPr/>
          <p:nvPr/>
        </p:nvSpPr>
        <p:spPr>
          <a:xfrm>
            <a:off x="-5942089" y="1910114"/>
            <a:ext cx="3058598" cy="422910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27000" dist="203200" dir="13500000" algn="ctr" rotWithShape="0">
              <a:srgbClr val="FFFFFF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1" name="图形 5"/>
          <p:cNvSpPr/>
          <p:nvPr/>
        </p:nvSpPr>
        <p:spPr>
          <a:xfrm>
            <a:off x="-5582986" y="2251550"/>
            <a:ext cx="3058598" cy="422910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blipFill dpi="0" rotWithShape="1">
            <a:blip r:embed="rId93"/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2" name="矩形: 圆角 621"/>
          <p:cNvSpPr/>
          <p:nvPr/>
        </p:nvSpPr>
        <p:spPr>
          <a:xfrm>
            <a:off x="12922548" y="572692"/>
            <a:ext cx="7009915" cy="917954"/>
          </a:xfrm>
          <a:prstGeom prst="roundRect">
            <a:avLst>
              <a:gd name="adj" fmla="val 19434"/>
            </a:avLst>
          </a:pr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3" name="矩形: 圆角 622"/>
          <p:cNvSpPr/>
          <p:nvPr/>
        </p:nvSpPr>
        <p:spPr>
          <a:xfrm>
            <a:off x="13480990" y="831875"/>
            <a:ext cx="3399240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4" name="矩形: 圆角 623"/>
          <p:cNvSpPr/>
          <p:nvPr/>
        </p:nvSpPr>
        <p:spPr>
          <a:xfrm>
            <a:off x="14444427" y="1016697"/>
            <a:ext cx="3399013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5" name="矩形: 圆角 624"/>
          <p:cNvSpPr/>
          <p:nvPr/>
        </p:nvSpPr>
        <p:spPr>
          <a:xfrm>
            <a:off x="16665112" y="1201511"/>
            <a:ext cx="1591311" cy="93552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6" name="矩形: 圆角 625"/>
          <p:cNvSpPr/>
          <p:nvPr/>
        </p:nvSpPr>
        <p:spPr>
          <a:xfrm>
            <a:off x="13480990" y="831875"/>
            <a:ext cx="3399240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7" name="矩形: 圆角 626"/>
          <p:cNvSpPr/>
          <p:nvPr/>
        </p:nvSpPr>
        <p:spPr>
          <a:xfrm>
            <a:off x="14444427" y="1016697"/>
            <a:ext cx="3399013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8" name="矩形: 圆角 627"/>
          <p:cNvSpPr/>
          <p:nvPr/>
        </p:nvSpPr>
        <p:spPr>
          <a:xfrm>
            <a:off x="16665112" y="1201511"/>
            <a:ext cx="1591311" cy="93552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pic>
        <p:nvPicPr>
          <p:cNvPr id="629" name="图片 628"/>
          <p:cNvPicPr>
            <a:picLocks noChangeAspect="1"/>
          </p:cNvPicPr>
          <p:nvPr/>
        </p:nvPicPr>
        <p:blipFill>
          <a:blip r:embed="rId7">
            <a:alphaModFix amt="5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7465812" y="9260953"/>
            <a:ext cx="4334541" cy="4334541"/>
          </a:xfrm>
          <a:prstGeom prst="rect">
            <a:avLst/>
          </a:prstGeom>
        </p:spPr>
      </p:pic>
      <p:sp>
        <p:nvSpPr>
          <p:cNvPr id="630" name="图形 5"/>
          <p:cNvSpPr/>
          <p:nvPr/>
        </p:nvSpPr>
        <p:spPr>
          <a:xfrm>
            <a:off x="-5969651" y="2251274"/>
            <a:ext cx="3258650" cy="450571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blipFill dpi="0" rotWithShape="1">
            <a:blip r:embed="rId96"/>
            <a:srcRect/>
            <a:tile tx="0" ty="0" sx="100000" sy="100000" flip="none" algn="t"/>
          </a:blipFill>
          <a:ln w="10355" cap="flat"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  <a:effectLst>
            <a:softEdge rad="11049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C4148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31" name="矩形: 圆角 630"/>
          <p:cNvSpPr/>
          <p:nvPr/>
        </p:nvSpPr>
        <p:spPr>
          <a:xfrm>
            <a:off x="12687708" y="2248947"/>
            <a:ext cx="5660304" cy="2500885"/>
          </a:xfrm>
          <a:prstGeom prst="roundRect">
            <a:avLst>
              <a:gd name="adj" fmla="val 7326"/>
            </a:avLst>
          </a:pr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27000" dist="127000" dir="13500000">
              <a:srgbClr val="29486D">
                <a:alpha val="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32" name="矩形: 圆角 631"/>
          <p:cNvSpPr/>
          <p:nvPr/>
        </p:nvSpPr>
        <p:spPr>
          <a:xfrm>
            <a:off x="16143933" y="2911475"/>
            <a:ext cx="1464700" cy="99642"/>
          </a:xfrm>
          <a:prstGeom prst="roundRect">
            <a:avLst>
              <a:gd name="adj" fmla="val 50000"/>
            </a:avLst>
          </a:pr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5400" dist="254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pic>
        <p:nvPicPr>
          <p:cNvPr id="633" name="图片 632"/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31148" y="-5032955"/>
            <a:ext cx="3768129" cy="3725466"/>
          </a:xfrm>
          <a:prstGeom prst="rect">
            <a:avLst/>
          </a:prstGeom>
        </p:spPr>
      </p:pic>
      <p:sp>
        <p:nvSpPr>
          <p:cNvPr id="634" name="矩形: 圆角 633"/>
          <p:cNvSpPr/>
          <p:nvPr/>
        </p:nvSpPr>
        <p:spPr>
          <a:xfrm>
            <a:off x="3760703" y="7939905"/>
            <a:ext cx="8655084" cy="1237607"/>
          </a:xfrm>
          <a:prstGeom prst="roundRect">
            <a:avLst>
              <a:gd name="adj" fmla="val 11533"/>
            </a:avLst>
          </a:prstGeom>
          <a:solidFill>
            <a:srgbClr val="696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5" name="组合 634"/>
          <p:cNvGrpSpPr/>
          <p:nvPr/>
        </p:nvGrpSpPr>
        <p:grpSpPr>
          <a:xfrm>
            <a:off x="4757512" y="8178510"/>
            <a:ext cx="1348576" cy="760396"/>
            <a:chOff x="4828573" y="5307988"/>
            <a:chExt cx="1348576" cy="760396"/>
          </a:xfrm>
        </p:grpSpPr>
        <p:sp>
          <p:nvSpPr>
            <p:cNvPr id="636" name="矩形: 圆角 635"/>
            <p:cNvSpPr/>
            <p:nvPr/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2700000" algn="tl" rotWithShape="0">
                <a:srgbClr val="595CCA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637" name="矩形: 圆角 636"/>
            <p:cNvSpPr/>
            <p:nvPr/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13500000" algn="br" rotWithShape="0">
                <a:srgbClr val="797C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638" name="文本框 637"/>
            <p:cNvSpPr txBox="1"/>
            <p:nvPr/>
          </p:nvSpPr>
          <p:spPr>
            <a:xfrm>
              <a:off x="4897567" y="54881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员工招聘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639" name="组合 638"/>
          <p:cNvGrpSpPr/>
          <p:nvPr/>
        </p:nvGrpSpPr>
        <p:grpSpPr>
          <a:xfrm>
            <a:off x="6465343" y="8938906"/>
            <a:ext cx="1348576" cy="760396"/>
            <a:chOff x="4828573" y="5307988"/>
            <a:chExt cx="1348576" cy="760396"/>
          </a:xfrm>
        </p:grpSpPr>
        <p:sp>
          <p:nvSpPr>
            <p:cNvPr id="640" name="矩形: 圆角 639"/>
            <p:cNvSpPr/>
            <p:nvPr/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2700000" algn="tl" rotWithShape="0">
                <a:srgbClr val="595CCA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641" name="矩形: 圆角 640"/>
            <p:cNvSpPr/>
            <p:nvPr/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13500000" algn="br" rotWithShape="0">
                <a:srgbClr val="797C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642" name="文本框 641"/>
            <p:cNvSpPr txBox="1"/>
            <p:nvPr/>
          </p:nvSpPr>
          <p:spPr>
            <a:xfrm>
              <a:off x="4897567" y="54881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绩效管理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643" name="组合 642"/>
          <p:cNvGrpSpPr/>
          <p:nvPr/>
        </p:nvGrpSpPr>
        <p:grpSpPr>
          <a:xfrm>
            <a:off x="9881005" y="10904251"/>
            <a:ext cx="1348576" cy="760396"/>
            <a:chOff x="4828573" y="5307988"/>
            <a:chExt cx="1348576" cy="760396"/>
          </a:xfrm>
        </p:grpSpPr>
        <p:sp>
          <p:nvSpPr>
            <p:cNvPr id="644" name="矩形: 圆角 643"/>
            <p:cNvSpPr/>
            <p:nvPr/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2700000" algn="tl" rotWithShape="0">
                <a:srgbClr val="595CCA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645" name="矩形: 圆角 644"/>
            <p:cNvSpPr/>
            <p:nvPr/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13500000" algn="br" rotWithShape="0">
                <a:srgbClr val="797C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646" name="文本框 645"/>
            <p:cNvSpPr txBox="1"/>
            <p:nvPr/>
          </p:nvSpPr>
          <p:spPr>
            <a:xfrm>
              <a:off x="4897567" y="54881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薪酬福利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647" name="组合 646"/>
          <p:cNvGrpSpPr/>
          <p:nvPr/>
        </p:nvGrpSpPr>
        <p:grpSpPr>
          <a:xfrm>
            <a:off x="8173174" y="9876371"/>
            <a:ext cx="1348576" cy="760396"/>
            <a:chOff x="4828573" y="5307988"/>
            <a:chExt cx="1348576" cy="760396"/>
          </a:xfrm>
        </p:grpSpPr>
        <p:sp>
          <p:nvSpPr>
            <p:cNvPr id="648" name="矩形: 圆角 647"/>
            <p:cNvSpPr/>
            <p:nvPr/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2700000" algn="tl" rotWithShape="0">
                <a:srgbClr val="595CCA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649" name="矩形: 圆角 648"/>
            <p:cNvSpPr/>
            <p:nvPr/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13500000" algn="br" rotWithShape="0">
                <a:srgbClr val="797C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650" name="文本框 649"/>
            <p:cNvSpPr txBox="1"/>
            <p:nvPr/>
          </p:nvSpPr>
          <p:spPr>
            <a:xfrm>
              <a:off x="4897567" y="54881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员工培训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651" name="组合 650"/>
          <p:cNvGrpSpPr/>
          <p:nvPr/>
        </p:nvGrpSpPr>
        <p:grpSpPr>
          <a:xfrm>
            <a:off x="422592" y="-2226711"/>
            <a:ext cx="3839459" cy="964788"/>
            <a:chOff x="422592" y="549275"/>
            <a:chExt cx="3839459" cy="964788"/>
          </a:xfrm>
        </p:grpSpPr>
        <p:grpSp>
          <p:nvGrpSpPr>
            <p:cNvPr id="652" name="组合 651"/>
            <p:cNvGrpSpPr/>
            <p:nvPr/>
          </p:nvGrpSpPr>
          <p:grpSpPr>
            <a:xfrm>
              <a:off x="422592" y="549275"/>
              <a:ext cx="1118611" cy="537611"/>
              <a:chOff x="1030605" y="770607"/>
              <a:chExt cx="1118611" cy="537611"/>
            </a:xfrm>
          </p:grpSpPr>
          <p:sp>
            <p:nvSpPr>
              <p:cNvPr id="656" name="文本框 655"/>
              <p:cNvSpPr txBox="1"/>
              <p:nvPr/>
            </p:nvSpPr>
            <p:spPr>
              <a:xfrm>
                <a:off x="1030605" y="808580"/>
                <a:ext cx="11186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gradFill>
                      <a:gsLst>
                        <a:gs pos="1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effectLst>
                      <a:outerShdw blurRad="114300" dist="76200" dir="2700000" algn="tl" rotWithShape="0">
                        <a:schemeClr val="accent4">
                          <a:lumMod val="50000"/>
                          <a:alpha val="22000"/>
                        </a:schemeClr>
                      </a:outerShdw>
                    </a:effectLst>
                  </a:rPr>
                  <a:t>01</a:t>
                </a:r>
                <a:endParaRPr lang="en-US" altLang="zh-CN" sz="24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2000"/>
                      </a:schemeClr>
                    </a:outerShdw>
                  </a:effectLst>
                </a:endParaRPr>
              </a:p>
            </p:txBody>
          </p:sp>
          <p:sp>
            <p:nvSpPr>
              <p:cNvPr id="657" name="矩形: 圆角 656"/>
              <p:cNvSpPr/>
              <p:nvPr/>
            </p:nvSpPr>
            <p:spPr>
              <a:xfrm>
                <a:off x="1306804" y="789778"/>
                <a:ext cx="566212" cy="499268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58" name="组合 657"/>
              <p:cNvGrpSpPr/>
              <p:nvPr/>
            </p:nvGrpSpPr>
            <p:grpSpPr>
              <a:xfrm>
                <a:off x="1283461" y="770607"/>
                <a:ext cx="612899" cy="537611"/>
                <a:chOff x="1346376" y="762000"/>
                <a:chExt cx="612899" cy="537611"/>
              </a:xfrm>
            </p:grpSpPr>
            <p:sp>
              <p:nvSpPr>
                <p:cNvPr id="659" name="椭圆 658"/>
                <p:cNvSpPr/>
                <p:nvPr/>
              </p:nvSpPr>
              <p:spPr>
                <a:xfrm>
                  <a:off x="1912442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0" name="椭圆 659"/>
                <p:cNvSpPr/>
                <p:nvPr/>
              </p:nvSpPr>
              <p:spPr>
                <a:xfrm>
                  <a:off x="1346376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1" name="椭圆 660"/>
                <p:cNvSpPr/>
                <p:nvPr/>
              </p:nvSpPr>
              <p:spPr>
                <a:xfrm>
                  <a:off x="1346376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2" name="椭圆 661"/>
                <p:cNvSpPr/>
                <p:nvPr/>
              </p:nvSpPr>
              <p:spPr>
                <a:xfrm>
                  <a:off x="1912442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53" name="文本框 652"/>
            <p:cNvSpPr txBox="1"/>
            <p:nvPr/>
          </p:nvSpPr>
          <p:spPr>
            <a:xfrm>
              <a:off x="1307396" y="664143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工作内容回顾</a:t>
              </a:r>
              <a:endParaRPr lang="zh-CN" altLang="en-US" sz="3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654" name="矩形: 圆角 653"/>
            <p:cNvSpPr/>
            <p:nvPr/>
          </p:nvSpPr>
          <p:spPr>
            <a:xfrm>
              <a:off x="696691" y="1254432"/>
              <a:ext cx="2915708" cy="222387"/>
            </a:xfrm>
            <a:prstGeom prst="roundRect">
              <a:avLst>
                <a:gd name="adj" fmla="val 50000"/>
              </a:avLst>
            </a:prstGeom>
            <a:blipFill>
              <a:blip r:embed="rId101">
                <a:extLst>
                  <a:ext uri="{96DAC541-7B7A-43D3-8B79-37D633B846F1}">
                    <asvg:svgBlip xmlns:asvg="http://schemas.microsoft.com/office/drawing/2016/SVG/main" r:embed="rId102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5" name="文本框 654"/>
            <p:cNvSpPr txBox="1"/>
            <p:nvPr/>
          </p:nvSpPr>
          <p:spPr>
            <a:xfrm>
              <a:off x="652150" y="1217187"/>
              <a:ext cx="3004791" cy="29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REVIEW OF WORK CONTENTS</a:t>
              </a:r>
              <a:endParaRPr lang="en-US" altLang="zh-CN" sz="100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A-图片 29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16007" y="-5143394"/>
            <a:ext cx="2838380" cy="2806244"/>
          </a:xfrm>
          <a:prstGeom prst="rect">
            <a:avLst/>
          </a:prstGeom>
        </p:spPr>
      </p:pic>
      <p:grpSp>
        <p:nvGrpSpPr>
          <p:cNvPr id="298" name="PA-组合 297"/>
          <p:cNvGrpSpPr/>
          <p:nvPr>
            <p:custDataLst>
              <p:tags r:id="rId4"/>
            </p:custDataLst>
          </p:nvPr>
        </p:nvGrpSpPr>
        <p:grpSpPr>
          <a:xfrm>
            <a:off x="648840" y="-4671877"/>
            <a:ext cx="3147867" cy="1290630"/>
            <a:chOff x="623440" y="505454"/>
            <a:chExt cx="3147867" cy="1290630"/>
          </a:xfrm>
        </p:grpSpPr>
        <p:sp>
          <p:nvSpPr>
            <p:cNvPr id="299" name="PA-圆角矩形 298"/>
            <p:cNvSpPr/>
            <p:nvPr>
              <p:custDataLst>
                <p:tags r:id="rId5"/>
              </p:custDataLst>
            </p:nvPr>
          </p:nvSpPr>
          <p:spPr>
            <a:xfrm flipH="1">
              <a:off x="670150" y="563247"/>
              <a:ext cx="3035714" cy="1174284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rgbClr val="99A4B1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0" name="组合 299"/>
            <p:cNvGrpSpPr/>
            <p:nvPr/>
          </p:nvGrpSpPr>
          <p:grpSpPr>
            <a:xfrm>
              <a:off x="3661156" y="505454"/>
              <a:ext cx="110151" cy="1290630"/>
              <a:chOff x="3399581" y="505454"/>
              <a:chExt cx="110151" cy="1290630"/>
            </a:xfrm>
          </p:grpSpPr>
          <p:sp>
            <p:nvSpPr>
              <p:cNvPr id="304" name="PA-椭圆 303"/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3399581" y="505454"/>
                <a:ext cx="110151" cy="110151"/>
              </a:xfrm>
              <a:prstGeom prst="ellipse">
                <a:avLst/>
              </a:prstGeom>
              <a:solidFill>
                <a:srgbClr val="D2DBE5"/>
              </a:solidFill>
              <a:ln>
                <a:noFill/>
              </a:ln>
              <a:effectLst>
                <a:innerShdw blurRad="63500" dist="50800" dir="2700000">
                  <a:srgbClr val="99A4B1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PA-椭圆 304"/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3399581" y="1685933"/>
                <a:ext cx="110151" cy="110151"/>
              </a:xfrm>
              <a:prstGeom prst="ellipse">
                <a:avLst/>
              </a:prstGeom>
              <a:solidFill>
                <a:srgbClr val="D2DBE5"/>
              </a:solidFill>
              <a:ln>
                <a:noFill/>
              </a:ln>
              <a:effectLst>
                <a:innerShdw blurRad="63500" dist="50800" dir="2700000">
                  <a:srgbClr val="99A4B1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1" name="PA-椭圆 300"/>
            <p:cNvSpPr/>
            <p:nvPr>
              <p:custDataLst>
                <p:tags r:id="rId8"/>
              </p:custDataLst>
            </p:nvPr>
          </p:nvSpPr>
          <p:spPr>
            <a:xfrm flipH="1">
              <a:off x="623440" y="505454"/>
              <a:ext cx="110151" cy="110151"/>
            </a:xfrm>
            <a:prstGeom prst="ellipse">
              <a:avLst/>
            </a:prstGeom>
            <a:solidFill>
              <a:srgbClr val="D2DBE5"/>
            </a:solidFill>
            <a:ln>
              <a:noFill/>
            </a:ln>
            <a:effectLst>
              <a:innerShdw blurRad="63500" dist="50800" dir="2700000">
                <a:srgbClr val="99A4B1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PA-椭圆 301"/>
            <p:cNvSpPr/>
            <p:nvPr>
              <p:custDataLst>
                <p:tags r:id="rId9"/>
              </p:custDataLst>
            </p:nvPr>
          </p:nvSpPr>
          <p:spPr>
            <a:xfrm flipH="1">
              <a:off x="623440" y="1685933"/>
              <a:ext cx="110151" cy="110151"/>
            </a:xfrm>
            <a:prstGeom prst="ellipse">
              <a:avLst/>
            </a:prstGeom>
            <a:solidFill>
              <a:srgbClr val="D2DBE5"/>
            </a:solidFill>
            <a:ln>
              <a:noFill/>
            </a:ln>
            <a:effectLst>
              <a:innerShdw blurRad="63500" dist="50800" dir="2700000">
                <a:srgbClr val="99A4B1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PA-文本框 302"/>
            <p:cNvSpPr txBox="1"/>
            <p:nvPr>
              <p:custDataLst>
                <p:tags r:id="rId10"/>
              </p:custDataLst>
            </p:nvPr>
          </p:nvSpPr>
          <p:spPr>
            <a:xfrm flipH="1">
              <a:off x="781510" y="717041"/>
              <a:ext cx="2812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2000"/>
                      </a:schemeClr>
                    </a:outerShdw>
                  </a:effectLst>
                </a:rPr>
                <a:t>ONE</a:t>
              </a:r>
              <a:endParaRPr lang="en-US" altLang="zh-CN" sz="5400" dirty="0">
                <a:gradFill>
                  <a:gsLst>
                    <a:gs pos="100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>
                  <a:outerShdw blurRad="114300" dist="76200" dir="2700000" algn="tl" rotWithShape="0">
                    <a:schemeClr val="accent4">
                      <a:lumMod val="50000"/>
                      <a:alpha val="22000"/>
                    </a:schemeClr>
                  </a:outerShdw>
                </a:effectLst>
              </a:endParaRPr>
            </a:p>
          </p:txBody>
        </p:sp>
      </p:grpSp>
      <p:sp>
        <p:nvSpPr>
          <p:cNvPr id="306" name="PA-矩形 126"/>
          <p:cNvSpPr/>
          <p:nvPr>
            <p:custDataLst>
              <p:tags r:id="rId11"/>
            </p:custDataLst>
          </p:nvPr>
        </p:nvSpPr>
        <p:spPr>
          <a:xfrm flipH="1">
            <a:off x="15826412" y="-1401801"/>
            <a:ext cx="7333492" cy="4094930"/>
          </a:xfrm>
          <a:custGeom>
            <a:avLst/>
            <a:gdLst>
              <a:gd name="connsiteX0" fmla="*/ 180000 w 7333492"/>
              <a:gd name="connsiteY0" fmla="*/ 0 h 4094930"/>
              <a:gd name="connsiteX1" fmla="*/ 7153492 w 7333492"/>
              <a:gd name="connsiteY1" fmla="*/ 0 h 4094930"/>
              <a:gd name="connsiteX2" fmla="*/ 7333492 w 7333492"/>
              <a:gd name="connsiteY2" fmla="*/ 180000 h 4094930"/>
              <a:gd name="connsiteX3" fmla="*/ 7333492 w 7333492"/>
              <a:gd name="connsiteY3" fmla="*/ 3914930 h 4094930"/>
              <a:gd name="connsiteX4" fmla="*/ 7153492 w 7333492"/>
              <a:gd name="connsiteY4" fmla="*/ 4094930 h 4094930"/>
              <a:gd name="connsiteX5" fmla="*/ 180000 w 7333492"/>
              <a:gd name="connsiteY5" fmla="*/ 4094930 h 4094930"/>
              <a:gd name="connsiteX6" fmla="*/ 0 w 7333492"/>
              <a:gd name="connsiteY6" fmla="*/ 3914930 h 4094930"/>
              <a:gd name="connsiteX7" fmla="*/ 0 w 7333492"/>
              <a:gd name="connsiteY7" fmla="*/ 180000 h 4094930"/>
              <a:gd name="connsiteX8" fmla="*/ 180000 w 7333492"/>
              <a:gd name="connsiteY8" fmla="*/ 0 h 40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3492" h="4094930">
                <a:moveTo>
                  <a:pt x="180000" y="0"/>
                </a:moveTo>
                <a:lnTo>
                  <a:pt x="7153492" y="0"/>
                </a:lnTo>
                <a:cubicBezTo>
                  <a:pt x="7252852" y="0"/>
                  <a:pt x="7333492" y="80640"/>
                  <a:pt x="7333492" y="180000"/>
                </a:cubicBezTo>
                <a:lnTo>
                  <a:pt x="7333492" y="3914930"/>
                </a:lnTo>
                <a:cubicBezTo>
                  <a:pt x="7333492" y="4014290"/>
                  <a:pt x="7252852" y="4094930"/>
                  <a:pt x="7153492" y="4094930"/>
                </a:cubicBezTo>
                <a:lnTo>
                  <a:pt x="180000" y="4094930"/>
                </a:lnTo>
                <a:cubicBezTo>
                  <a:pt x="80640" y="4094930"/>
                  <a:pt x="0" y="4014290"/>
                  <a:pt x="0" y="3914930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</a:path>
            </a:pathLst>
          </a:custGeom>
          <a:solidFill>
            <a:srgbClr val="E2EAF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7" name="PA-任意多边形 306"/>
          <p:cNvSpPr/>
          <p:nvPr>
            <p:custDataLst>
              <p:tags r:id="rId12"/>
            </p:custDataLst>
          </p:nvPr>
        </p:nvSpPr>
        <p:spPr>
          <a:xfrm flipH="1">
            <a:off x="16134047" y="-1109553"/>
            <a:ext cx="6718221" cy="3510434"/>
          </a:xfrm>
          <a:custGeom>
            <a:avLst/>
            <a:gdLst>
              <a:gd name="connsiteX0" fmla="*/ 382552 w 6718221"/>
              <a:gd name="connsiteY0" fmla="*/ 211842 h 3510434"/>
              <a:gd name="connsiteX1" fmla="*/ 202552 w 6718221"/>
              <a:gd name="connsiteY1" fmla="*/ 391842 h 3510434"/>
              <a:gd name="connsiteX2" fmla="*/ 202552 w 6718221"/>
              <a:gd name="connsiteY2" fmla="*/ 3118591 h 3510434"/>
              <a:gd name="connsiteX3" fmla="*/ 382552 w 6718221"/>
              <a:gd name="connsiteY3" fmla="*/ 3298591 h 3510434"/>
              <a:gd name="connsiteX4" fmla="*/ 6335670 w 6718221"/>
              <a:gd name="connsiteY4" fmla="*/ 3298591 h 3510434"/>
              <a:gd name="connsiteX5" fmla="*/ 6515670 w 6718221"/>
              <a:gd name="connsiteY5" fmla="*/ 3118591 h 3510434"/>
              <a:gd name="connsiteX6" fmla="*/ 6515670 w 6718221"/>
              <a:gd name="connsiteY6" fmla="*/ 391842 h 3510434"/>
              <a:gd name="connsiteX7" fmla="*/ 6335670 w 6718221"/>
              <a:gd name="connsiteY7" fmla="*/ 211842 h 3510434"/>
              <a:gd name="connsiteX8" fmla="*/ 180000 w 6718221"/>
              <a:gd name="connsiteY8" fmla="*/ 0 h 3510434"/>
              <a:gd name="connsiteX9" fmla="*/ 6538221 w 6718221"/>
              <a:gd name="connsiteY9" fmla="*/ 0 h 3510434"/>
              <a:gd name="connsiteX10" fmla="*/ 6718221 w 6718221"/>
              <a:gd name="connsiteY10" fmla="*/ 180000 h 3510434"/>
              <a:gd name="connsiteX11" fmla="*/ 6718221 w 6718221"/>
              <a:gd name="connsiteY11" fmla="*/ 3330434 h 3510434"/>
              <a:gd name="connsiteX12" fmla="*/ 6538221 w 6718221"/>
              <a:gd name="connsiteY12" fmla="*/ 3510434 h 3510434"/>
              <a:gd name="connsiteX13" fmla="*/ 180000 w 6718221"/>
              <a:gd name="connsiteY13" fmla="*/ 3510434 h 3510434"/>
              <a:gd name="connsiteX14" fmla="*/ 0 w 6718221"/>
              <a:gd name="connsiteY14" fmla="*/ 3330434 h 3510434"/>
              <a:gd name="connsiteX15" fmla="*/ 0 w 6718221"/>
              <a:gd name="connsiteY15" fmla="*/ 180000 h 3510434"/>
              <a:gd name="connsiteX16" fmla="*/ 180000 w 6718221"/>
              <a:gd name="connsiteY16" fmla="*/ 0 h 351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18221" h="3510434">
                <a:moveTo>
                  <a:pt x="382552" y="211842"/>
                </a:moveTo>
                <a:cubicBezTo>
                  <a:pt x="283192" y="211842"/>
                  <a:pt x="202552" y="292482"/>
                  <a:pt x="202552" y="391842"/>
                </a:cubicBezTo>
                <a:lnTo>
                  <a:pt x="202552" y="3118591"/>
                </a:lnTo>
                <a:cubicBezTo>
                  <a:pt x="202552" y="3217951"/>
                  <a:pt x="283192" y="3298591"/>
                  <a:pt x="382552" y="3298591"/>
                </a:cubicBezTo>
                <a:lnTo>
                  <a:pt x="6335670" y="3298591"/>
                </a:lnTo>
                <a:cubicBezTo>
                  <a:pt x="6435030" y="3298591"/>
                  <a:pt x="6515670" y="3217951"/>
                  <a:pt x="6515670" y="3118591"/>
                </a:cubicBezTo>
                <a:lnTo>
                  <a:pt x="6515670" y="391842"/>
                </a:lnTo>
                <a:cubicBezTo>
                  <a:pt x="6515670" y="292482"/>
                  <a:pt x="6435030" y="211842"/>
                  <a:pt x="6335670" y="211842"/>
                </a:cubicBezTo>
                <a:close/>
                <a:moveTo>
                  <a:pt x="180000" y="0"/>
                </a:moveTo>
                <a:lnTo>
                  <a:pt x="6538221" y="0"/>
                </a:lnTo>
                <a:cubicBezTo>
                  <a:pt x="6637581" y="0"/>
                  <a:pt x="6718221" y="80640"/>
                  <a:pt x="6718221" y="180000"/>
                </a:cubicBezTo>
                <a:lnTo>
                  <a:pt x="6718221" y="3330434"/>
                </a:lnTo>
                <a:cubicBezTo>
                  <a:pt x="6718221" y="3429794"/>
                  <a:pt x="6637581" y="3510434"/>
                  <a:pt x="6538221" y="3510434"/>
                </a:cubicBezTo>
                <a:lnTo>
                  <a:pt x="180000" y="3510434"/>
                </a:lnTo>
                <a:cubicBezTo>
                  <a:pt x="80640" y="3510434"/>
                  <a:pt x="0" y="3429794"/>
                  <a:pt x="0" y="3330434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PA-任意多边形 307"/>
          <p:cNvSpPr/>
          <p:nvPr>
            <p:custDataLst>
              <p:tags r:id="rId13"/>
            </p:custDataLst>
          </p:nvPr>
        </p:nvSpPr>
        <p:spPr>
          <a:xfrm flipH="1">
            <a:off x="16134047" y="-1109553"/>
            <a:ext cx="6718221" cy="3510434"/>
          </a:xfrm>
          <a:custGeom>
            <a:avLst/>
            <a:gdLst>
              <a:gd name="connsiteX0" fmla="*/ 382552 w 6718221"/>
              <a:gd name="connsiteY0" fmla="*/ 211842 h 3510434"/>
              <a:gd name="connsiteX1" fmla="*/ 202552 w 6718221"/>
              <a:gd name="connsiteY1" fmla="*/ 391842 h 3510434"/>
              <a:gd name="connsiteX2" fmla="*/ 202552 w 6718221"/>
              <a:gd name="connsiteY2" fmla="*/ 3118591 h 3510434"/>
              <a:gd name="connsiteX3" fmla="*/ 382552 w 6718221"/>
              <a:gd name="connsiteY3" fmla="*/ 3298591 h 3510434"/>
              <a:gd name="connsiteX4" fmla="*/ 6335670 w 6718221"/>
              <a:gd name="connsiteY4" fmla="*/ 3298591 h 3510434"/>
              <a:gd name="connsiteX5" fmla="*/ 6515670 w 6718221"/>
              <a:gd name="connsiteY5" fmla="*/ 3118591 h 3510434"/>
              <a:gd name="connsiteX6" fmla="*/ 6515670 w 6718221"/>
              <a:gd name="connsiteY6" fmla="*/ 391842 h 3510434"/>
              <a:gd name="connsiteX7" fmla="*/ 6335670 w 6718221"/>
              <a:gd name="connsiteY7" fmla="*/ 211842 h 3510434"/>
              <a:gd name="connsiteX8" fmla="*/ 180000 w 6718221"/>
              <a:gd name="connsiteY8" fmla="*/ 0 h 3510434"/>
              <a:gd name="connsiteX9" fmla="*/ 6538221 w 6718221"/>
              <a:gd name="connsiteY9" fmla="*/ 0 h 3510434"/>
              <a:gd name="connsiteX10" fmla="*/ 6718221 w 6718221"/>
              <a:gd name="connsiteY10" fmla="*/ 180000 h 3510434"/>
              <a:gd name="connsiteX11" fmla="*/ 6718221 w 6718221"/>
              <a:gd name="connsiteY11" fmla="*/ 3330434 h 3510434"/>
              <a:gd name="connsiteX12" fmla="*/ 6538221 w 6718221"/>
              <a:gd name="connsiteY12" fmla="*/ 3510434 h 3510434"/>
              <a:gd name="connsiteX13" fmla="*/ 180000 w 6718221"/>
              <a:gd name="connsiteY13" fmla="*/ 3510434 h 3510434"/>
              <a:gd name="connsiteX14" fmla="*/ 0 w 6718221"/>
              <a:gd name="connsiteY14" fmla="*/ 3330434 h 3510434"/>
              <a:gd name="connsiteX15" fmla="*/ 0 w 6718221"/>
              <a:gd name="connsiteY15" fmla="*/ 180000 h 3510434"/>
              <a:gd name="connsiteX16" fmla="*/ 180000 w 6718221"/>
              <a:gd name="connsiteY16" fmla="*/ 0 h 351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18221" h="3510434">
                <a:moveTo>
                  <a:pt x="382552" y="211842"/>
                </a:moveTo>
                <a:cubicBezTo>
                  <a:pt x="283192" y="211842"/>
                  <a:pt x="202552" y="292482"/>
                  <a:pt x="202552" y="391842"/>
                </a:cubicBezTo>
                <a:lnTo>
                  <a:pt x="202552" y="3118591"/>
                </a:lnTo>
                <a:cubicBezTo>
                  <a:pt x="202552" y="3217951"/>
                  <a:pt x="283192" y="3298591"/>
                  <a:pt x="382552" y="3298591"/>
                </a:cubicBezTo>
                <a:lnTo>
                  <a:pt x="6335670" y="3298591"/>
                </a:lnTo>
                <a:cubicBezTo>
                  <a:pt x="6435030" y="3298591"/>
                  <a:pt x="6515670" y="3217951"/>
                  <a:pt x="6515670" y="3118591"/>
                </a:cubicBezTo>
                <a:lnTo>
                  <a:pt x="6515670" y="391842"/>
                </a:lnTo>
                <a:cubicBezTo>
                  <a:pt x="6515670" y="292482"/>
                  <a:pt x="6435030" y="211842"/>
                  <a:pt x="6335670" y="211842"/>
                </a:cubicBezTo>
                <a:close/>
                <a:moveTo>
                  <a:pt x="180000" y="0"/>
                </a:moveTo>
                <a:lnTo>
                  <a:pt x="6538221" y="0"/>
                </a:lnTo>
                <a:cubicBezTo>
                  <a:pt x="6637581" y="0"/>
                  <a:pt x="6718221" y="80640"/>
                  <a:pt x="6718221" y="180000"/>
                </a:cubicBezTo>
                <a:lnTo>
                  <a:pt x="6718221" y="3330434"/>
                </a:lnTo>
                <a:cubicBezTo>
                  <a:pt x="6718221" y="3429794"/>
                  <a:pt x="6637581" y="3510434"/>
                  <a:pt x="6538221" y="3510434"/>
                </a:cubicBezTo>
                <a:lnTo>
                  <a:pt x="180000" y="3510434"/>
                </a:lnTo>
                <a:cubicBezTo>
                  <a:pt x="80640" y="3510434"/>
                  <a:pt x="0" y="3429794"/>
                  <a:pt x="0" y="3330434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9" name="PA-文本框 308"/>
          <p:cNvSpPr txBox="1"/>
          <p:nvPr>
            <p:custDataLst>
              <p:tags r:id="rId14"/>
            </p:custDataLst>
          </p:nvPr>
        </p:nvSpPr>
        <p:spPr>
          <a:xfrm flipH="1">
            <a:off x="17554165" y="15013"/>
            <a:ext cx="3877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rPr>
              <a:t>工作内容回顾</a:t>
            </a:r>
            <a:endParaRPr lang="zh-CN" altLang="en-US" sz="48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310" name="PA-圆角矩形 309"/>
          <p:cNvSpPr/>
          <p:nvPr>
            <p:custDataLst>
              <p:tags r:id="rId15"/>
            </p:custDataLst>
          </p:nvPr>
        </p:nvSpPr>
        <p:spPr>
          <a:xfrm flipH="1">
            <a:off x="16774354" y="-246902"/>
            <a:ext cx="5437607" cy="1316727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3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PA-椭圆 310"/>
          <p:cNvSpPr/>
          <p:nvPr>
            <p:custDataLst>
              <p:tags r:id="rId16"/>
            </p:custDataLst>
          </p:nvPr>
        </p:nvSpPr>
        <p:spPr>
          <a:xfrm flipH="1">
            <a:off x="22079117" y="-379355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PA-椭圆 311"/>
          <p:cNvSpPr/>
          <p:nvPr>
            <p:custDataLst>
              <p:tags r:id="rId17"/>
            </p:custDataLst>
          </p:nvPr>
        </p:nvSpPr>
        <p:spPr>
          <a:xfrm flipH="1">
            <a:off x="22079117" y="940315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PA-椭圆 312"/>
          <p:cNvSpPr/>
          <p:nvPr>
            <p:custDataLst>
              <p:tags r:id="rId18"/>
            </p:custDataLst>
          </p:nvPr>
        </p:nvSpPr>
        <p:spPr>
          <a:xfrm flipH="1">
            <a:off x="16643454" y="-379355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PA-椭圆 313"/>
          <p:cNvSpPr/>
          <p:nvPr>
            <p:custDataLst>
              <p:tags r:id="rId19"/>
            </p:custDataLst>
          </p:nvPr>
        </p:nvSpPr>
        <p:spPr>
          <a:xfrm flipH="1">
            <a:off x="16643454" y="940315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PA-!!矩形: 圆角 116"/>
          <p:cNvSpPr/>
          <p:nvPr>
            <p:custDataLst>
              <p:tags r:id="rId20"/>
            </p:custDataLst>
          </p:nvPr>
        </p:nvSpPr>
        <p:spPr>
          <a:xfrm>
            <a:off x="16697824" y="1620038"/>
            <a:ext cx="5496766" cy="208480"/>
          </a:xfrm>
          <a:prstGeom prst="roundRect">
            <a:avLst>
              <a:gd name="adj" fmla="val 50000"/>
            </a:avLst>
          </a:pr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6" name="PA-!!矩形: 圆角 117"/>
          <p:cNvSpPr/>
          <p:nvPr>
            <p:custDataLst>
              <p:tags r:id="rId23"/>
            </p:custDataLst>
          </p:nvPr>
        </p:nvSpPr>
        <p:spPr>
          <a:xfrm>
            <a:off x="16824456" y="1684727"/>
            <a:ext cx="3597685" cy="79103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7" name="PA-!!矩形: 圆角 118"/>
          <p:cNvSpPr/>
          <p:nvPr>
            <p:custDataLst>
              <p:tags r:id="rId24"/>
            </p:custDataLst>
          </p:nvPr>
        </p:nvSpPr>
        <p:spPr>
          <a:xfrm>
            <a:off x="16824456" y="1694252"/>
            <a:ext cx="3597685" cy="79103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8" name="PA-圆角矩形 317"/>
          <p:cNvSpPr/>
          <p:nvPr>
            <p:custDataLst>
              <p:tags r:id="rId25"/>
            </p:custDataLst>
          </p:nvPr>
        </p:nvSpPr>
        <p:spPr>
          <a:xfrm>
            <a:off x="20298664" y="1520867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65100" dist="1651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9" name="PA-圆角矩形 318"/>
          <p:cNvSpPr/>
          <p:nvPr>
            <p:custDataLst>
              <p:tags r:id="rId26"/>
            </p:custDataLst>
          </p:nvPr>
        </p:nvSpPr>
        <p:spPr>
          <a:xfrm>
            <a:off x="20298664" y="1520867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65100" dist="1651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0" name="PA-文本框 319"/>
          <p:cNvSpPr txBox="1"/>
          <p:nvPr>
            <p:custDataLst>
              <p:tags r:id="rId27"/>
            </p:custDataLst>
          </p:nvPr>
        </p:nvSpPr>
        <p:spPr>
          <a:xfrm>
            <a:off x="20589277" y="1540818"/>
            <a:ext cx="1414170" cy="369332"/>
          </a:xfrm>
          <a:prstGeom prst="rect">
            <a:avLst/>
          </a:prstGeom>
          <a:noFill/>
          <a:effectLst>
            <a:outerShdw blurRad="25400" dist="25400" algn="ctr" rotWithShape="0">
              <a:srgbClr val="29486D">
                <a:alpha val="20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PART ONE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21" name="PA-圆角矩形 320"/>
          <p:cNvSpPr/>
          <p:nvPr>
            <p:custDataLst>
              <p:tags r:id="rId28"/>
            </p:custDataLst>
          </p:nvPr>
        </p:nvSpPr>
        <p:spPr>
          <a:xfrm>
            <a:off x="18057092" y="5366890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2" name="PA-圆角矩形 321"/>
          <p:cNvSpPr/>
          <p:nvPr>
            <p:custDataLst>
              <p:tags r:id="rId29"/>
            </p:custDataLst>
          </p:nvPr>
        </p:nvSpPr>
        <p:spPr>
          <a:xfrm>
            <a:off x="18057092" y="5366890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3" name="PA-圆角矩形 322"/>
          <p:cNvSpPr/>
          <p:nvPr>
            <p:custDataLst>
              <p:tags r:id="rId30"/>
            </p:custDataLst>
          </p:nvPr>
        </p:nvSpPr>
        <p:spPr>
          <a:xfrm>
            <a:off x="22842452" y="5931871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PA-圆角矩形 323"/>
          <p:cNvSpPr/>
          <p:nvPr>
            <p:custDataLst>
              <p:tags r:id="rId31"/>
            </p:custDataLst>
          </p:nvPr>
        </p:nvSpPr>
        <p:spPr>
          <a:xfrm>
            <a:off x="22912314" y="5931871"/>
            <a:ext cx="6979733" cy="280465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chemeClr val="tx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25" name="PA-图片 324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8603794" y="8544166"/>
            <a:ext cx="2963052" cy="2929505"/>
          </a:xfrm>
          <a:prstGeom prst="rect">
            <a:avLst/>
          </a:prstGeom>
        </p:spPr>
      </p:pic>
      <p:sp>
        <p:nvSpPr>
          <p:cNvPr id="326" name="PA-任意多边形 325"/>
          <p:cNvSpPr/>
          <p:nvPr>
            <p:custDataLst>
              <p:tags r:id="rId33"/>
            </p:custDataLst>
          </p:nvPr>
        </p:nvSpPr>
        <p:spPr>
          <a:xfrm>
            <a:off x="239582" y="12235177"/>
            <a:ext cx="4822175" cy="2000309"/>
          </a:xfrm>
          <a:custGeom>
            <a:avLst/>
            <a:gdLst>
              <a:gd name="connsiteX0" fmla="*/ 4730342 w 4822175"/>
              <a:gd name="connsiteY0" fmla="*/ 294174 h 2000309"/>
              <a:gd name="connsiteX1" fmla="*/ 4699820 w 4822175"/>
              <a:gd name="connsiteY1" fmla="*/ 220193 h 2000309"/>
              <a:gd name="connsiteX2" fmla="*/ 114126 w 4822175"/>
              <a:gd name="connsiteY2" fmla="*/ 220193 h 2000309"/>
              <a:gd name="connsiteX3" fmla="*/ 83529 w 4822175"/>
              <a:gd name="connsiteY3" fmla="*/ 294174 h 2000309"/>
              <a:gd name="connsiteX4" fmla="*/ 83529 w 4822175"/>
              <a:gd name="connsiteY4" fmla="*/ 1973540 h 2000309"/>
              <a:gd name="connsiteX5" fmla="*/ 69762 w 4822175"/>
              <a:gd name="connsiteY5" fmla="*/ 1988714 h 2000309"/>
              <a:gd name="connsiteX6" fmla="*/ 32838 w 4822175"/>
              <a:gd name="connsiteY6" fmla="*/ 1992013 h 2000309"/>
              <a:gd name="connsiteX7" fmla="*/ 31924 w 4822175"/>
              <a:gd name="connsiteY7" fmla="*/ 1992089 h 2000309"/>
              <a:gd name="connsiteX8" fmla="*/ 11831 w 4822175"/>
              <a:gd name="connsiteY8" fmla="*/ 1993688 h 2000309"/>
              <a:gd name="connsiteX9" fmla="*/ 11755 w 4822175"/>
              <a:gd name="connsiteY9" fmla="*/ 1993688 h 2000309"/>
              <a:gd name="connsiteX10" fmla="*/ 1539 w 4822175"/>
              <a:gd name="connsiteY10" fmla="*/ 1974410 h 2000309"/>
              <a:gd name="connsiteX11" fmla="*/ -195 w 4822175"/>
              <a:gd name="connsiteY11" fmla="*/ 1967339 h 2000309"/>
              <a:gd name="connsiteX12" fmla="*/ -195 w 4822175"/>
              <a:gd name="connsiteY12" fmla="*/ 198196 h 2000309"/>
              <a:gd name="connsiteX13" fmla="*/ 1023 w 4822175"/>
              <a:gd name="connsiteY13" fmla="*/ 164403 h 2000309"/>
              <a:gd name="connsiteX14" fmla="*/ 6731 w 4822175"/>
              <a:gd name="connsiteY14" fmla="*/ 118583 h 2000309"/>
              <a:gd name="connsiteX15" fmla="*/ 81702 w 4822175"/>
              <a:gd name="connsiteY15" fmla="*/ -152 h 2000309"/>
              <a:gd name="connsiteX16" fmla="*/ 4732168 w 4822175"/>
              <a:gd name="connsiteY16" fmla="*/ -152 h 2000309"/>
              <a:gd name="connsiteX17" fmla="*/ 4746173 w 4822175"/>
              <a:gd name="connsiteY17" fmla="*/ 2816 h 2000309"/>
              <a:gd name="connsiteX18" fmla="*/ 4763451 w 4822175"/>
              <a:gd name="connsiteY18" fmla="*/ 14918 h 2000309"/>
              <a:gd name="connsiteX19" fmla="*/ 4780424 w 4822175"/>
              <a:gd name="connsiteY19" fmla="*/ 38132 h 2000309"/>
              <a:gd name="connsiteX20" fmla="*/ 4812467 w 4822175"/>
              <a:gd name="connsiteY20" fmla="*/ 159379 h 2000309"/>
              <a:gd name="connsiteX21" fmla="*/ 4812543 w 4822175"/>
              <a:gd name="connsiteY21" fmla="*/ 160749 h 2000309"/>
              <a:gd name="connsiteX22" fmla="*/ 4814065 w 4822175"/>
              <a:gd name="connsiteY22" fmla="*/ 198196 h 2000309"/>
              <a:gd name="connsiteX23" fmla="*/ 4815130 w 4822175"/>
              <a:gd name="connsiteY23" fmla="*/ 361305 h 2000309"/>
              <a:gd name="connsiteX24" fmla="*/ 4815816 w 4822175"/>
              <a:gd name="connsiteY24" fmla="*/ 458577 h 2000309"/>
              <a:gd name="connsiteX25" fmla="*/ 4817871 w 4822175"/>
              <a:gd name="connsiteY25" fmla="*/ 763787 h 2000309"/>
              <a:gd name="connsiteX26" fmla="*/ 4818632 w 4822175"/>
              <a:gd name="connsiteY26" fmla="*/ 872171 h 2000309"/>
              <a:gd name="connsiteX27" fmla="*/ 4821981 w 4822175"/>
              <a:gd name="connsiteY27" fmla="*/ 1984934 h 2000309"/>
              <a:gd name="connsiteX28" fmla="*/ 4821981 w 4822175"/>
              <a:gd name="connsiteY28" fmla="*/ 1984934 h 2000309"/>
              <a:gd name="connsiteX29" fmla="*/ 4806758 w 4822175"/>
              <a:gd name="connsiteY29" fmla="*/ 2000157 h 2000309"/>
              <a:gd name="connsiteX30" fmla="*/ 4745564 w 4822175"/>
              <a:gd name="connsiteY30" fmla="*/ 2000157 h 2000309"/>
              <a:gd name="connsiteX31" fmla="*/ 4730342 w 4822175"/>
              <a:gd name="connsiteY31" fmla="*/ 1984934 h 200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22175" h="2000309">
                <a:moveTo>
                  <a:pt x="4730342" y="294174"/>
                </a:moveTo>
                <a:cubicBezTo>
                  <a:pt x="4730342" y="253378"/>
                  <a:pt x="4716641" y="220269"/>
                  <a:pt x="4699820" y="220193"/>
                </a:cubicBezTo>
                <a:lnTo>
                  <a:pt x="114126" y="220193"/>
                </a:lnTo>
                <a:cubicBezTo>
                  <a:pt x="97229" y="220269"/>
                  <a:pt x="83605" y="253378"/>
                  <a:pt x="83529" y="294174"/>
                </a:cubicBezTo>
                <a:lnTo>
                  <a:pt x="83529" y="1973540"/>
                </a:lnTo>
                <a:cubicBezTo>
                  <a:pt x="83530" y="1981388"/>
                  <a:pt x="77573" y="1987954"/>
                  <a:pt x="69762" y="1988714"/>
                </a:cubicBezTo>
                <a:cubicBezTo>
                  <a:pt x="57454" y="1989896"/>
                  <a:pt x="45146" y="1990995"/>
                  <a:pt x="32838" y="1992013"/>
                </a:cubicBezTo>
                <a:cubicBezTo>
                  <a:pt x="32534" y="1992013"/>
                  <a:pt x="32229" y="1992089"/>
                  <a:pt x="31924" y="1992089"/>
                </a:cubicBezTo>
                <a:cubicBezTo>
                  <a:pt x="25227" y="1992698"/>
                  <a:pt x="18529" y="1993155"/>
                  <a:pt x="11831" y="1993688"/>
                </a:cubicBezTo>
                <a:lnTo>
                  <a:pt x="11755" y="1993688"/>
                </a:lnTo>
                <a:cubicBezTo>
                  <a:pt x="8309" y="1987317"/>
                  <a:pt x="4904" y="1980891"/>
                  <a:pt x="1539" y="1974410"/>
                </a:cubicBezTo>
                <a:cubicBezTo>
                  <a:pt x="400" y="1972227"/>
                  <a:pt x="-194" y="1969801"/>
                  <a:pt x="-195" y="1967339"/>
                </a:cubicBezTo>
                <a:lnTo>
                  <a:pt x="-195" y="198196"/>
                </a:lnTo>
                <a:cubicBezTo>
                  <a:pt x="-195" y="186932"/>
                  <a:pt x="262" y="175591"/>
                  <a:pt x="1023" y="164403"/>
                </a:cubicBezTo>
                <a:cubicBezTo>
                  <a:pt x="2109" y="149039"/>
                  <a:pt x="4015" y="133744"/>
                  <a:pt x="6731" y="118583"/>
                </a:cubicBezTo>
                <a:cubicBezTo>
                  <a:pt x="19594" y="47875"/>
                  <a:pt x="48669" y="0"/>
                  <a:pt x="81702" y="-152"/>
                </a:cubicBezTo>
                <a:lnTo>
                  <a:pt x="4732168" y="-152"/>
                </a:lnTo>
                <a:cubicBezTo>
                  <a:pt x="4736989" y="-120"/>
                  <a:pt x="4741753" y="890"/>
                  <a:pt x="4746173" y="2816"/>
                </a:cubicBezTo>
                <a:cubicBezTo>
                  <a:pt x="4752664" y="5689"/>
                  <a:pt x="4758533" y="9799"/>
                  <a:pt x="4763451" y="14918"/>
                </a:cubicBezTo>
                <a:cubicBezTo>
                  <a:pt x="4770126" y="21858"/>
                  <a:pt x="4775836" y="29666"/>
                  <a:pt x="4780424" y="38132"/>
                </a:cubicBezTo>
                <a:cubicBezTo>
                  <a:pt x="4796711" y="66826"/>
                  <a:pt x="4808357" y="109602"/>
                  <a:pt x="4812467" y="159379"/>
                </a:cubicBezTo>
                <a:cubicBezTo>
                  <a:pt x="4812467" y="159836"/>
                  <a:pt x="4812543" y="160293"/>
                  <a:pt x="4812543" y="160749"/>
                </a:cubicBezTo>
                <a:cubicBezTo>
                  <a:pt x="4813608" y="173079"/>
                  <a:pt x="4814141" y="185638"/>
                  <a:pt x="4814065" y="198196"/>
                </a:cubicBezTo>
                <a:lnTo>
                  <a:pt x="4815130" y="361305"/>
                </a:lnTo>
                <a:lnTo>
                  <a:pt x="4815816" y="458577"/>
                </a:lnTo>
                <a:lnTo>
                  <a:pt x="4817871" y="763787"/>
                </a:lnTo>
                <a:lnTo>
                  <a:pt x="4818632" y="872171"/>
                </a:lnTo>
                <a:lnTo>
                  <a:pt x="4821981" y="1984934"/>
                </a:lnTo>
                <a:lnTo>
                  <a:pt x="4821981" y="1984934"/>
                </a:lnTo>
                <a:cubicBezTo>
                  <a:pt x="4821981" y="1993341"/>
                  <a:pt x="4815165" y="2000157"/>
                  <a:pt x="4806758" y="2000157"/>
                </a:cubicBezTo>
                <a:lnTo>
                  <a:pt x="4745564" y="2000157"/>
                </a:lnTo>
                <a:cubicBezTo>
                  <a:pt x="4737157" y="2000157"/>
                  <a:pt x="4730342" y="1993341"/>
                  <a:pt x="4730342" y="1984934"/>
                </a:cubicBezTo>
                <a:close/>
              </a:path>
            </a:pathLst>
          </a:custGeom>
          <a:gradFill>
            <a:gsLst>
              <a:gs pos="0">
                <a:srgbClr val="415368"/>
              </a:gs>
              <a:gs pos="100000">
                <a:srgbClr val="6F7F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7" name="PA-任意多边形 326"/>
          <p:cNvSpPr/>
          <p:nvPr>
            <p:custDataLst>
              <p:tags r:id="rId34"/>
            </p:custDataLst>
          </p:nvPr>
        </p:nvSpPr>
        <p:spPr>
          <a:xfrm>
            <a:off x="3203597" y="11471955"/>
            <a:ext cx="546832" cy="806950"/>
          </a:xfrm>
          <a:custGeom>
            <a:avLst/>
            <a:gdLst>
              <a:gd name="connsiteX0" fmla="*/ 520245 w 546832"/>
              <a:gd name="connsiteY0" fmla="*/ -152 h 806950"/>
              <a:gd name="connsiteX1" fmla="*/ 26129 w 546832"/>
              <a:gd name="connsiteY1" fmla="*/ -152 h 806950"/>
              <a:gd name="connsiteX2" fmla="*/ -195 w 546832"/>
              <a:gd name="connsiteY2" fmla="*/ 26240 h 806950"/>
              <a:gd name="connsiteX3" fmla="*/ -195 w 546832"/>
              <a:gd name="connsiteY3" fmla="*/ 806798 h 806950"/>
              <a:gd name="connsiteX4" fmla="*/ 546637 w 546832"/>
              <a:gd name="connsiteY4" fmla="*/ 806798 h 806950"/>
              <a:gd name="connsiteX5" fmla="*/ 546637 w 546832"/>
              <a:gd name="connsiteY5" fmla="*/ 26240 h 806950"/>
              <a:gd name="connsiteX6" fmla="*/ 520273 w 546832"/>
              <a:gd name="connsiteY6" fmla="*/ -152 h 806950"/>
              <a:gd name="connsiteX7" fmla="*/ 520245 w 546832"/>
              <a:gd name="connsiteY7" fmla="*/ -152 h 806950"/>
              <a:gd name="connsiteX8" fmla="*/ 274849 w 546832"/>
              <a:gd name="connsiteY8" fmla="*/ 443352 h 806950"/>
              <a:gd name="connsiteX9" fmla="*/ 216502 w 546832"/>
              <a:gd name="connsiteY9" fmla="*/ 385005 h 806950"/>
              <a:gd name="connsiteX10" fmla="*/ 216502 w 546832"/>
              <a:gd name="connsiteY10" fmla="*/ 294974 h 806950"/>
              <a:gd name="connsiteX11" fmla="*/ 274916 w 546832"/>
              <a:gd name="connsiteY11" fmla="*/ 236694 h 806950"/>
              <a:gd name="connsiteX12" fmla="*/ 333196 w 546832"/>
              <a:gd name="connsiteY12" fmla="*/ 294974 h 806950"/>
              <a:gd name="connsiteX13" fmla="*/ 333196 w 546832"/>
              <a:gd name="connsiteY13" fmla="*/ 385005 h 806950"/>
              <a:gd name="connsiteX14" fmla="*/ 274849 w 546832"/>
              <a:gd name="connsiteY14" fmla="*/ 443352 h 80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6832" h="806950">
                <a:moveTo>
                  <a:pt x="520245" y="-152"/>
                </a:moveTo>
                <a:lnTo>
                  <a:pt x="26129" y="-152"/>
                </a:lnTo>
                <a:cubicBezTo>
                  <a:pt x="11573" y="-130"/>
                  <a:pt x="-210" y="11684"/>
                  <a:pt x="-195" y="26240"/>
                </a:cubicBezTo>
                <a:lnTo>
                  <a:pt x="-195" y="806798"/>
                </a:lnTo>
                <a:lnTo>
                  <a:pt x="546637" y="806798"/>
                </a:lnTo>
                <a:lnTo>
                  <a:pt x="546637" y="26240"/>
                </a:lnTo>
                <a:cubicBezTo>
                  <a:pt x="546645" y="11671"/>
                  <a:pt x="534842" y="-145"/>
                  <a:pt x="520273" y="-152"/>
                </a:cubicBezTo>
                <a:cubicBezTo>
                  <a:pt x="520264" y="-152"/>
                  <a:pt x="520255" y="-152"/>
                  <a:pt x="520245" y="-152"/>
                </a:cubicBezTo>
                <a:close/>
                <a:moveTo>
                  <a:pt x="274849" y="443352"/>
                </a:moveTo>
                <a:cubicBezTo>
                  <a:pt x="242687" y="443202"/>
                  <a:pt x="216652" y="417167"/>
                  <a:pt x="216502" y="385005"/>
                </a:cubicBezTo>
                <a:lnTo>
                  <a:pt x="216502" y="294974"/>
                </a:lnTo>
                <a:cubicBezTo>
                  <a:pt x="216539" y="262750"/>
                  <a:pt x="242692" y="236657"/>
                  <a:pt x="274916" y="236694"/>
                </a:cubicBezTo>
                <a:cubicBezTo>
                  <a:pt x="307088" y="236731"/>
                  <a:pt x="333159" y="262802"/>
                  <a:pt x="333196" y="294974"/>
                </a:cubicBezTo>
                <a:lnTo>
                  <a:pt x="333196" y="385005"/>
                </a:lnTo>
                <a:cubicBezTo>
                  <a:pt x="333046" y="417167"/>
                  <a:pt x="307011" y="443202"/>
                  <a:pt x="274849" y="44335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328" name="PA-任意多边形 327"/>
          <p:cNvSpPr/>
          <p:nvPr>
            <p:custDataLst>
              <p:tags r:id="rId35"/>
            </p:custDataLst>
          </p:nvPr>
        </p:nvSpPr>
        <p:spPr>
          <a:xfrm>
            <a:off x="2361638" y="10253805"/>
            <a:ext cx="2249067" cy="1562202"/>
          </a:xfrm>
          <a:custGeom>
            <a:avLst/>
            <a:gdLst>
              <a:gd name="connsiteX0" fmla="*/ 2180417 w 2249067"/>
              <a:gd name="connsiteY0" fmla="*/ -152 h 1562202"/>
              <a:gd name="connsiteX1" fmla="*/ 68261 w 2249067"/>
              <a:gd name="connsiteY1" fmla="*/ -152 h 1562202"/>
              <a:gd name="connsiteX2" fmla="*/ -195 w 2249067"/>
              <a:gd name="connsiteY2" fmla="*/ 68303 h 1562202"/>
              <a:gd name="connsiteX3" fmla="*/ -195 w 2249067"/>
              <a:gd name="connsiteY3" fmla="*/ 1493595 h 1562202"/>
              <a:gd name="connsiteX4" fmla="*/ 68261 w 2249067"/>
              <a:gd name="connsiteY4" fmla="*/ 1562050 h 1562202"/>
              <a:gd name="connsiteX5" fmla="*/ 2180417 w 2249067"/>
              <a:gd name="connsiteY5" fmla="*/ 1562050 h 1562202"/>
              <a:gd name="connsiteX6" fmla="*/ 2248873 w 2249067"/>
              <a:gd name="connsiteY6" fmla="*/ 1493595 h 1562202"/>
              <a:gd name="connsiteX7" fmla="*/ 2248873 w 2249067"/>
              <a:gd name="connsiteY7" fmla="*/ 68303 h 1562202"/>
              <a:gd name="connsiteX8" fmla="*/ 2180417 w 2249067"/>
              <a:gd name="connsiteY8" fmla="*/ -152 h 156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067" h="1562202">
                <a:moveTo>
                  <a:pt x="2180417" y="-152"/>
                </a:moveTo>
                <a:lnTo>
                  <a:pt x="68261" y="-152"/>
                </a:lnTo>
                <a:cubicBezTo>
                  <a:pt x="30479" y="-92"/>
                  <a:pt x="-135" y="30521"/>
                  <a:pt x="-195" y="68303"/>
                </a:cubicBezTo>
                <a:lnTo>
                  <a:pt x="-195" y="1493595"/>
                </a:lnTo>
                <a:cubicBezTo>
                  <a:pt x="-159" y="1531387"/>
                  <a:pt x="30469" y="1562014"/>
                  <a:pt x="68261" y="1562050"/>
                </a:cubicBezTo>
                <a:lnTo>
                  <a:pt x="2180417" y="1562050"/>
                </a:lnTo>
                <a:cubicBezTo>
                  <a:pt x="2218209" y="1562014"/>
                  <a:pt x="2248836" y="1531387"/>
                  <a:pt x="2248873" y="1493595"/>
                </a:cubicBezTo>
                <a:lnTo>
                  <a:pt x="2248873" y="68303"/>
                </a:lnTo>
                <a:cubicBezTo>
                  <a:pt x="2248812" y="30521"/>
                  <a:pt x="2218199" y="-92"/>
                  <a:pt x="2180417" y="-15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329" name="PA-任意多边形 328"/>
          <p:cNvSpPr/>
          <p:nvPr>
            <p:custDataLst>
              <p:tags r:id="rId36"/>
            </p:custDataLst>
          </p:nvPr>
        </p:nvSpPr>
        <p:spPr>
          <a:xfrm>
            <a:off x="2411131" y="10303250"/>
            <a:ext cx="2150098" cy="1463260"/>
          </a:xfrm>
          <a:custGeom>
            <a:avLst/>
            <a:gdLst>
              <a:gd name="connsiteX0" fmla="*/ 2113293 w 2150098"/>
              <a:gd name="connsiteY0" fmla="*/ -152 h 1463260"/>
              <a:gd name="connsiteX1" fmla="*/ 36415 w 2150098"/>
              <a:gd name="connsiteY1" fmla="*/ -152 h 1463260"/>
              <a:gd name="connsiteX2" fmla="*/ -195 w 2150098"/>
              <a:gd name="connsiteY2" fmla="*/ 36534 h 1463260"/>
              <a:gd name="connsiteX3" fmla="*/ -195 w 2150098"/>
              <a:gd name="connsiteY3" fmla="*/ 1426498 h 1463260"/>
              <a:gd name="connsiteX4" fmla="*/ 36415 w 2150098"/>
              <a:gd name="connsiteY4" fmla="*/ 1463108 h 1463260"/>
              <a:gd name="connsiteX5" fmla="*/ 2113293 w 2150098"/>
              <a:gd name="connsiteY5" fmla="*/ 1463108 h 1463260"/>
              <a:gd name="connsiteX6" fmla="*/ 2149903 w 2150098"/>
              <a:gd name="connsiteY6" fmla="*/ 1426498 h 1463260"/>
              <a:gd name="connsiteX7" fmla="*/ 2149903 w 2150098"/>
              <a:gd name="connsiteY7" fmla="*/ 36534 h 1463260"/>
              <a:gd name="connsiteX8" fmla="*/ 2113293 w 2150098"/>
              <a:gd name="connsiteY8" fmla="*/ -152 h 146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0098" h="1463260">
                <a:moveTo>
                  <a:pt x="2113293" y="-152"/>
                </a:moveTo>
                <a:lnTo>
                  <a:pt x="36415" y="-152"/>
                </a:lnTo>
                <a:cubicBezTo>
                  <a:pt x="16184" y="-108"/>
                  <a:pt x="-193" y="16303"/>
                  <a:pt x="-195" y="36534"/>
                </a:cubicBezTo>
                <a:lnTo>
                  <a:pt x="-195" y="1426498"/>
                </a:lnTo>
                <a:cubicBezTo>
                  <a:pt x="-160" y="1446703"/>
                  <a:pt x="16210" y="1463073"/>
                  <a:pt x="36415" y="1463108"/>
                </a:cubicBezTo>
                <a:lnTo>
                  <a:pt x="2113293" y="1463108"/>
                </a:lnTo>
                <a:cubicBezTo>
                  <a:pt x="2133498" y="1463073"/>
                  <a:pt x="2149869" y="1446703"/>
                  <a:pt x="2149903" y="1426498"/>
                </a:cubicBezTo>
                <a:lnTo>
                  <a:pt x="2149903" y="36534"/>
                </a:lnTo>
                <a:cubicBezTo>
                  <a:pt x="2149902" y="16303"/>
                  <a:pt x="2133524" y="-108"/>
                  <a:pt x="2113293" y="-152"/>
                </a:cubicBezTo>
                <a:close/>
              </a:path>
            </a:pathLst>
          </a:custGeom>
          <a:solidFill>
            <a:srgbClr val="E2EAF4"/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0" name="PA-任意多边形 329"/>
          <p:cNvSpPr/>
          <p:nvPr>
            <p:custDataLst>
              <p:tags r:id="rId37"/>
            </p:custDataLst>
          </p:nvPr>
        </p:nvSpPr>
        <p:spPr>
          <a:xfrm>
            <a:off x="3201901" y="12253939"/>
            <a:ext cx="550224" cy="90030"/>
          </a:xfrm>
          <a:custGeom>
            <a:avLst/>
            <a:gdLst>
              <a:gd name="connsiteX0" fmla="*/ -195 w 550224"/>
              <a:gd name="connsiteY0" fmla="*/ -152 h 90030"/>
              <a:gd name="connsiteX1" fmla="*/ -195 w 550224"/>
              <a:gd name="connsiteY1" fmla="*/ 75156 h 90030"/>
              <a:gd name="connsiteX2" fmla="*/ 14528 w 550224"/>
              <a:gd name="connsiteY2" fmla="*/ 89878 h 90030"/>
              <a:gd name="connsiteX3" fmla="*/ 535307 w 550224"/>
              <a:gd name="connsiteY3" fmla="*/ 89878 h 90030"/>
              <a:gd name="connsiteX4" fmla="*/ 550029 w 550224"/>
              <a:gd name="connsiteY4" fmla="*/ 75156 h 90030"/>
              <a:gd name="connsiteX5" fmla="*/ 550030 w 550224"/>
              <a:gd name="connsiteY5" fmla="*/ -152 h 9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0224" h="90030">
                <a:moveTo>
                  <a:pt x="-195" y="-152"/>
                </a:moveTo>
                <a:lnTo>
                  <a:pt x="-195" y="75156"/>
                </a:lnTo>
                <a:cubicBezTo>
                  <a:pt x="-178" y="83280"/>
                  <a:pt x="6404" y="89862"/>
                  <a:pt x="14528" y="89878"/>
                </a:cubicBezTo>
                <a:lnTo>
                  <a:pt x="535307" y="89878"/>
                </a:lnTo>
                <a:cubicBezTo>
                  <a:pt x="543421" y="89838"/>
                  <a:pt x="549989" y="83270"/>
                  <a:pt x="550029" y="75156"/>
                </a:cubicBezTo>
                <a:lnTo>
                  <a:pt x="550030" y="-15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1" name="PA-任意多边形 330"/>
          <p:cNvSpPr/>
          <p:nvPr>
            <p:custDataLst>
              <p:tags r:id="rId38"/>
            </p:custDataLst>
          </p:nvPr>
        </p:nvSpPr>
        <p:spPr>
          <a:xfrm>
            <a:off x="2861719" y="12233655"/>
            <a:ext cx="1281094" cy="136519"/>
          </a:xfrm>
          <a:custGeom>
            <a:avLst/>
            <a:gdLst>
              <a:gd name="connsiteX0" fmla="*/ 1258165 w 1281094"/>
              <a:gd name="connsiteY0" fmla="*/ 136367 h 136519"/>
              <a:gd name="connsiteX1" fmla="*/ 22535 w 1281094"/>
              <a:gd name="connsiteY1" fmla="*/ 136367 h 136519"/>
              <a:gd name="connsiteX2" fmla="*/ -195 w 1281094"/>
              <a:gd name="connsiteY2" fmla="*/ 113637 h 136519"/>
              <a:gd name="connsiteX3" fmla="*/ 292 w 1281094"/>
              <a:gd name="connsiteY3" fmla="*/ 108955 h 136519"/>
              <a:gd name="connsiteX4" fmla="*/ 19465 w 1281094"/>
              <a:gd name="connsiteY4" fmla="*/ 17895 h 136519"/>
              <a:gd name="connsiteX5" fmla="*/ 41704 w 1281094"/>
              <a:gd name="connsiteY5" fmla="*/ -152 h 136519"/>
              <a:gd name="connsiteX6" fmla="*/ 1238996 w 1281094"/>
              <a:gd name="connsiteY6" fmla="*/ -152 h 136519"/>
              <a:gd name="connsiteX7" fmla="*/ 1261235 w 1281094"/>
              <a:gd name="connsiteY7" fmla="*/ 17895 h 136519"/>
              <a:gd name="connsiteX8" fmla="*/ 1280407 w 1281094"/>
              <a:gd name="connsiteY8" fmla="*/ 108954 h 136519"/>
              <a:gd name="connsiteX9" fmla="*/ 1262847 w 1281094"/>
              <a:gd name="connsiteY9" fmla="*/ 135879 h 136519"/>
              <a:gd name="connsiteX10" fmla="*/ 1258165 w 1281094"/>
              <a:gd name="connsiteY10" fmla="*/ 136367 h 13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1094" h="136519">
                <a:moveTo>
                  <a:pt x="1258165" y="136367"/>
                </a:moveTo>
                <a:lnTo>
                  <a:pt x="22535" y="136367"/>
                </a:lnTo>
                <a:cubicBezTo>
                  <a:pt x="9982" y="136367"/>
                  <a:pt x="-195" y="126190"/>
                  <a:pt x="-195" y="113637"/>
                </a:cubicBezTo>
                <a:cubicBezTo>
                  <a:pt x="-195" y="112063"/>
                  <a:pt x="-31" y="110494"/>
                  <a:pt x="292" y="108955"/>
                </a:cubicBezTo>
                <a:lnTo>
                  <a:pt x="19465" y="17895"/>
                </a:lnTo>
                <a:cubicBezTo>
                  <a:pt x="21713" y="7398"/>
                  <a:pt x="30970" y="-113"/>
                  <a:pt x="41704" y="-152"/>
                </a:cubicBezTo>
                <a:lnTo>
                  <a:pt x="1238996" y="-152"/>
                </a:lnTo>
                <a:cubicBezTo>
                  <a:pt x="1249730" y="-113"/>
                  <a:pt x="1258987" y="7398"/>
                  <a:pt x="1261235" y="17895"/>
                </a:cubicBezTo>
                <a:lnTo>
                  <a:pt x="1280407" y="108954"/>
                </a:lnTo>
                <a:cubicBezTo>
                  <a:pt x="1282993" y="121239"/>
                  <a:pt x="1275131" y="133294"/>
                  <a:pt x="1262847" y="135879"/>
                </a:cubicBezTo>
                <a:cubicBezTo>
                  <a:pt x="1261307" y="136203"/>
                  <a:pt x="1259738" y="136367"/>
                  <a:pt x="1258165" y="136367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332" name="PA-任意多边形 331"/>
          <p:cNvSpPr/>
          <p:nvPr>
            <p:custDataLst>
              <p:tags r:id="rId39"/>
            </p:custDataLst>
          </p:nvPr>
        </p:nvSpPr>
        <p:spPr>
          <a:xfrm>
            <a:off x="2912393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3" name="PA-任意多边形 332"/>
          <p:cNvSpPr/>
          <p:nvPr>
            <p:custDataLst>
              <p:tags r:id="rId40"/>
            </p:custDataLst>
          </p:nvPr>
        </p:nvSpPr>
        <p:spPr>
          <a:xfrm>
            <a:off x="2988505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4" name="PA-任意多边形 333"/>
          <p:cNvSpPr/>
          <p:nvPr>
            <p:custDataLst>
              <p:tags r:id="rId41"/>
            </p:custDataLst>
          </p:nvPr>
        </p:nvSpPr>
        <p:spPr>
          <a:xfrm>
            <a:off x="3064618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5" name="PA-任意多边形 334"/>
          <p:cNvSpPr/>
          <p:nvPr>
            <p:custDataLst>
              <p:tags r:id="rId42"/>
            </p:custDataLst>
          </p:nvPr>
        </p:nvSpPr>
        <p:spPr>
          <a:xfrm>
            <a:off x="3140730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6" name="PA-任意多边形 335"/>
          <p:cNvSpPr/>
          <p:nvPr>
            <p:custDataLst>
              <p:tags r:id="rId43"/>
            </p:custDataLst>
          </p:nvPr>
        </p:nvSpPr>
        <p:spPr>
          <a:xfrm>
            <a:off x="3216842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7" name="PA-任意多边形 336"/>
          <p:cNvSpPr/>
          <p:nvPr>
            <p:custDataLst>
              <p:tags r:id="rId44"/>
            </p:custDataLst>
          </p:nvPr>
        </p:nvSpPr>
        <p:spPr>
          <a:xfrm>
            <a:off x="3292955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8" name="PA-任意多边形 337"/>
          <p:cNvSpPr/>
          <p:nvPr>
            <p:custDataLst>
              <p:tags r:id="rId45"/>
            </p:custDataLst>
          </p:nvPr>
        </p:nvSpPr>
        <p:spPr>
          <a:xfrm>
            <a:off x="3369067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9" name="PA-任意多边形 338"/>
          <p:cNvSpPr/>
          <p:nvPr>
            <p:custDataLst>
              <p:tags r:id="rId46"/>
            </p:custDataLst>
          </p:nvPr>
        </p:nvSpPr>
        <p:spPr>
          <a:xfrm>
            <a:off x="3445180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0" name="PA-任意多边形 339"/>
          <p:cNvSpPr/>
          <p:nvPr>
            <p:custDataLst>
              <p:tags r:id="rId47"/>
            </p:custDataLst>
          </p:nvPr>
        </p:nvSpPr>
        <p:spPr>
          <a:xfrm>
            <a:off x="3521292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1" name="PA-任意多边形 340"/>
          <p:cNvSpPr/>
          <p:nvPr>
            <p:custDataLst>
              <p:tags r:id="rId48"/>
            </p:custDataLst>
          </p:nvPr>
        </p:nvSpPr>
        <p:spPr>
          <a:xfrm>
            <a:off x="3597404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2" name="PA-任意多边形 341"/>
          <p:cNvSpPr/>
          <p:nvPr>
            <p:custDataLst>
              <p:tags r:id="rId49"/>
            </p:custDataLst>
          </p:nvPr>
        </p:nvSpPr>
        <p:spPr>
          <a:xfrm>
            <a:off x="3673517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3" name="PA-任意多边形 342"/>
          <p:cNvSpPr/>
          <p:nvPr>
            <p:custDataLst>
              <p:tags r:id="rId50"/>
            </p:custDataLst>
          </p:nvPr>
        </p:nvSpPr>
        <p:spPr>
          <a:xfrm>
            <a:off x="3749629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4" name="PA-任意多边形 343"/>
          <p:cNvSpPr/>
          <p:nvPr>
            <p:custDataLst>
              <p:tags r:id="rId51"/>
            </p:custDataLst>
          </p:nvPr>
        </p:nvSpPr>
        <p:spPr>
          <a:xfrm>
            <a:off x="3825741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5" name="PA-任意多边形 344"/>
          <p:cNvSpPr/>
          <p:nvPr>
            <p:custDataLst>
              <p:tags r:id="rId52"/>
            </p:custDataLst>
          </p:nvPr>
        </p:nvSpPr>
        <p:spPr>
          <a:xfrm>
            <a:off x="3901854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6" name="PA-任意多边形 345"/>
          <p:cNvSpPr/>
          <p:nvPr>
            <p:custDataLst>
              <p:tags r:id="rId53"/>
            </p:custDataLst>
          </p:nvPr>
        </p:nvSpPr>
        <p:spPr>
          <a:xfrm>
            <a:off x="3977966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7" name="PA-任意多边形 346"/>
          <p:cNvSpPr/>
          <p:nvPr>
            <p:custDataLst>
              <p:tags r:id="rId54"/>
            </p:custDataLst>
          </p:nvPr>
        </p:nvSpPr>
        <p:spPr>
          <a:xfrm>
            <a:off x="4054079" y="12250052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8" name="PA-任意多边形 347"/>
          <p:cNvSpPr/>
          <p:nvPr>
            <p:custDataLst>
              <p:tags r:id="rId55"/>
            </p:custDataLst>
          </p:nvPr>
        </p:nvSpPr>
        <p:spPr>
          <a:xfrm>
            <a:off x="2911494" y="12288108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9" name="PA-任意多边形 348"/>
          <p:cNvSpPr/>
          <p:nvPr>
            <p:custDataLst>
              <p:tags r:id="rId56"/>
            </p:custDataLst>
          </p:nvPr>
        </p:nvSpPr>
        <p:spPr>
          <a:xfrm>
            <a:off x="2987606" y="12288108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0" name="PA-任意多边形 349"/>
          <p:cNvSpPr/>
          <p:nvPr>
            <p:custDataLst>
              <p:tags r:id="rId57"/>
            </p:custDataLst>
          </p:nvPr>
        </p:nvSpPr>
        <p:spPr>
          <a:xfrm>
            <a:off x="3063718" y="12288108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2" name="PA-任意多边形 351"/>
          <p:cNvSpPr/>
          <p:nvPr>
            <p:custDataLst>
              <p:tags r:id="rId58"/>
            </p:custDataLst>
          </p:nvPr>
        </p:nvSpPr>
        <p:spPr>
          <a:xfrm>
            <a:off x="3139831" y="12288108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3" name="PA-任意多边形 352"/>
          <p:cNvSpPr/>
          <p:nvPr>
            <p:custDataLst>
              <p:tags r:id="rId59"/>
            </p:custDataLst>
          </p:nvPr>
        </p:nvSpPr>
        <p:spPr>
          <a:xfrm>
            <a:off x="3215943" y="12288108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4" name="PA-任意多边形 353"/>
          <p:cNvSpPr/>
          <p:nvPr>
            <p:custDataLst>
              <p:tags r:id="rId60"/>
            </p:custDataLst>
          </p:nvPr>
        </p:nvSpPr>
        <p:spPr>
          <a:xfrm>
            <a:off x="3292056" y="12288108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5" name="PA-任意多边形 354"/>
          <p:cNvSpPr/>
          <p:nvPr>
            <p:custDataLst>
              <p:tags r:id="rId61"/>
            </p:custDataLst>
          </p:nvPr>
        </p:nvSpPr>
        <p:spPr>
          <a:xfrm>
            <a:off x="3368168" y="12288108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6" name="PA-任意多边形 355"/>
          <p:cNvSpPr/>
          <p:nvPr>
            <p:custDataLst>
              <p:tags r:id="rId62"/>
            </p:custDataLst>
          </p:nvPr>
        </p:nvSpPr>
        <p:spPr>
          <a:xfrm>
            <a:off x="3444280" y="12288108"/>
            <a:ext cx="38056" cy="22833"/>
          </a:xfrm>
          <a:custGeom>
            <a:avLst/>
            <a:gdLst>
              <a:gd name="connsiteX0" fmla="*/ 34341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1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1" y="0"/>
                </a:moveTo>
                <a:cubicBezTo>
                  <a:pt x="36393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1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4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7" name="PA-任意多边形 356"/>
          <p:cNvSpPr/>
          <p:nvPr>
            <p:custDataLst>
              <p:tags r:id="rId63"/>
            </p:custDataLst>
          </p:nvPr>
        </p:nvSpPr>
        <p:spPr>
          <a:xfrm>
            <a:off x="3520393" y="12288108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8" name="PA-任意多边形 357"/>
          <p:cNvSpPr/>
          <p:nvPr>
            <p:custDataLst>
              <p:tags r:id="rId64"/>
            </p:custDataLst>
          </p:nvPr>
        </p:nvSpPr>
        <p:spPr>
          <a:xfrm>
            <a:off x="3596505" y="12288108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9" name="PA-任意多边形 358"/>
          <p:cNvSpPr/>
          <p:nvPr>
            <p:custDataLst>
              <p:tags r:id="rId65"/>
            </p:custDataLst>
          </p:nvPr>
        </p:nvSpPr>
        <p:spPr>
          <a:xfrm>
            <a:off x="3672617" y="12288108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0" name="PA-任意多边形 359"/>
          <p:cNvSpPr/>
          <p:nvPr>
            <p:custDataLst>
              <p:tags r:id="rId66"/>
            </p:custDataLst>
          </p:nvPr>
        </p:nvSpPr>
        <p:spPr>
          <a:xfrm>
            <a:off x="3748730" y="12288108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1" name="PA-任意多边形 360"/>
          <p:cNvSpPr/>
          <p:nvPr>
            <p:custDataLst>
              <p:tags r:id="rId67"/>
            </p:custDataLst>
          </p:nvPr>
        </p:nvSpPr>
        <p:spPr>
          <a:xfrm>
            <a:off x="3824842" y="12288108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2" name="PA-任意多边形 361"/>
          <p:cNvSpPr/>
          <p:nvPr>
            <p:custDataLst>
              <p:tags r:id="rId68"/>
            </p:custDataLst>
          </p:nvPr>
        </p:nvSpPr>
        <p:spPr>
          <a:xfrm>
            <a:off x="3900954" y="12288108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3" name="PA-任意多边形 362"/>
          <p:cNvSpPr/>
          <p:nvPr>
            <p:custDataLst>
              <p:tags r:id="rId69"/>
            </p:custDataLst>
          </p:nvPr>
        </p:nvSpPr>
        <p:spPr>
          <a:xfrm>
            <a:off x="3977067" y="12288108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4" name="PA-任意多边形 363"/>
          <p:cNvSpPr/>
          <p:nvPr>
            <p:custDataLst>
              <p:tags r:id="rId70"/>
            </p:custDataLst>
          </p:nvPr>
        </p:nvSpPr>
        <p:spPr>
          <a:xfrm>
            <a:off x="4053179" y="12288108"/>
            <a:ext cx="38056" cy="22833"/>
          </a:xfrm>
          <a:custGeom>
            <a:avLst/>
            <a:gdLst>
              <a:gd name="connsiteX0" fmla="*/ 34340 w 38056"/>
              <a:gd name="connsiteY0" fmla="*/ 0 h 22833"/>
              <a:gd name="connsiteX1" fmla="*/ 38056 w 38056"/>
              <a:gd name="connsiteY1" fmla="*/ 0 h 22833"/>
              <a:gd name="connsiteX2" fmla="*/ 38056 w 38056"/>
              <a:gd name="connsiteY2" fmla="*/ 22834 h 22833"/>
              <a:gd name="connsiteX3" fmla="*/ 34340 w 38056"/>
              <a:gd name="connsiteY3" fmla="*/ 22834 h 22833"/>
              <a:gd name="connsiteX4" fmla="*/ 3716 w 38056"/>
              <a:gd name="connsiteY4" fmla="*/ 22834 h 22833"/>
              <a:gd name="connsiteX5" fmla="*/ 0 w 38056"/>
              <a:gd name="connsiteY5" fmla="*/ 22834 h 22833"/>
              <a:gd name="connsiteX6" fmla="*/ 0 w 38056"/>
              <a:gd name="connsiteY6" fmla="*/ 0 h 22833"/>
              <a:gd name="connsiteX7" fmla="*/ 3716 w 38056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56" h="22833">
                <a:moveTo>
                  <a:pt x="34340" y="0"/>
                </a:moveTo>
                <a:cubicBezTo>
                  <a:pt x="36392" y="0"/>
                  <a:pt x="38056" y="0"/>
                  <a:pt x="38056" y="0"/>
                </a:cubicBezTo>
                <a:lnTo>
                  <a:pt x="38056" y="22834"/>
                </a:lnTo>
                <a:cubicBezTo>
                  <a:pt x="38056" y="22834"/>
                  <a:pt x="36393" y="22834"/>
                  <a:pt x="34340" y="22834"/>
                </a:cubicBezTo>
                <a:lnTo>
                  <a:pt x="3716" y="22834"/>
                </a:lnTo>
                <a:cubicBezTo>
                  <a:pt x="1664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5" name="PA-任意多边形 364"/>
          <p:cNvSpPr/>
          <p:nvPr>
            <p:custDataLst>
              <p:tags r:id="rId71"/>
            </p:custDataLst>
          </p:nvPr>
        </p:nvSpPr>
        <p:spPr>
          <a:xfrm>
            <a:off x="3276833" y="12333776"/>
            <a:ext cx="304449" cy="22833"/>
          </a:xfrm>
          <a:custGeom>
            <a:avLst/>
            <a:gdLst>
              <a:gd name="connsiteX0" fmla="*/ 300734 w 304449"/>
              <a:gd name="connsiteY0" fmla="*/ 0 h 22833"/>
              <a:gd name="connsiteX1" fmla="*/ 304450 w 304449"/>
              <a:gd name="connsiteY1" fmla="*/ 0 h 22833"/>
              <a:gd name="connsiteX2" fmla="*/ 304450 w 304449"/>
              <a:gd name="connsiteY2" fmla="*/ 22834 h 22833"/>
              <a:gd name="connsiteX3" fmla="*/ 300734 w 304449"/>
              <a:gd name="connsiteY3" fmla="*/ 22834 h 22833"/>
              <a:gd name="connsiteX4" fmla="*/ 3716 w 304449"/>
              <a:gd name="connsiteY4" fmla="*/ 22834 h 22833"/>
              <a:gd name="connsiteX5" fmla="*/ 0 w 304449"/>
              <a:gd name="connsiteY5" fmla="*/ 22834 h 22833"/>
              <a:gd name="connsiteX6" fmla="*/ 0 w 304449"/>
              <a:gd name="connsiteY6" fmla="*/ 0 h 22833"/>
              <a:gd name="connsiteX7" fmla="*/ 3716 w 304449"/>
              <a:gd name="connsiteY7" fmla="*/ 0 h 2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449" h="22833">
                <a:moveTo>
                  <a:pt x="300734" y="0"/>
                </a:moveTo>
                <a:cubicBezTo>
                  <a:pt x="302786" y="0"/>
                  <a:pt x="304450" y="0"/>
                  <a:pt x="304450" y="0"/>
                </a:cubicBezTo>
                <a:lnTo>
                  <a:pt x="304450" y="22834"/>
                </a:lnTo>
                <a:cubicBezTo>
                  <a:pt x="304450" y="22834"/>
                  <a:pt x="302786" y="22834"/>
                  <a:pt x="300734" y="22834"/>
                </a:cubicBezTo>
                <a:lnTo>
                  <a:pt x="3716" y="22834"/>
                </a:lnTo>
                <a:cubicBezTo>
                  <a:pt x="1663" y="22834"/>
                  <a:pt x="0" y="22834"/>
                  <a:pt x="0" y="22834"/>
                </a:cubicBezTo>
                <a:lnTo>
                  <a:pt x="0" y="0"/>
                </a:lnTo>
                <a:cubicBezTo>
                  <a:pt x="0" y="0"/>
                  <a:pt x="1663" y="0"/>
                  <a:pt x="371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6" name="PA-任意多边形 365"/>
          <p:cNvSpPr/>
          <p:nvPr>
            <p:custDataLst>
              <p:tags r:id="rId72"/>
            </p:custDataLst>
          </p:nvPr>
        </p:nvSpPr>
        <p:spPr>
          <a:xfrm>
            <a:off x="3505170" y="10303250"/>
            <a:ext cx="1056059" cy="1463260"/>
          </a:xfrm>
          <a:custGeom>
            <a:avLst/>
            <a:gdLst>
              <a:gd name="connsiteX0" fmla="*/ 1055865 w 1056059"/>
              <a:gd name="connsiteY0" fmla="*/ 36534 h 1463260"/>
              <a:gd name="connsiteX1" fmla="*/ 1055865 w 1056059"/>
              <a:gd name="connsiteY1" fmla="*/ 1426498 h 1463260"/>
              <a:gd name="connsiteX2" fmla="*/ 1019255 w 1056059"/>
              <a:gd name="connsiteY2" fmla="*/ 1463108 h 1463260"/>
              <a:gd name="connsiteX3" fmla="*/ 286901 w 1056059"/>
              <a:gd name="connsiteY3" fmla="*/ 1463108 h 1463260"/>
              <a:gd name="connsiteX4" fmla="*/ 90836 w 1056059"/>
              <a:gd name="connsiteY4" fmla="*/ 1199303 h 1463260"/>
              <a:gd name="connsiteX5" fmla="*/ 81703 w 1056059"/>
              <a:gd name="connsiteY5" fmla="*/ 1179894 h 1463260"/>
              <a:gd name="connsiteX6" fmla="*/ 2546 w 1056059"/>
              <a:gd name="connsiteY6" fmla="*/ 875216 h 1463260"/>
              <a:gd name="connsiteX7" fmla="*/ 1252 w 1056059"/>
              <a:gd name="connsiteY7" fmla="*/ 855731 h 1463260"/>
              <a:gd name="connsiteX8" fmla="*/ -194 w 1056059"/>
              <a:gd name="connsiteY8" fmla="*/ 804964 h 1463260"/>
              <a:gd name="connsiteX9" fmla="*/ 62903 w 1056059"/>
              <a:gd name="connsiteY9" fmla="*/ 473799 h 1463260"/>
              <a:gd name="connsiteX10" fmla="*/ 70818 w 1056059"/>
              <a:gd name="connsiteY10" fmla="*/ 454315 h 1463260"/>
              <a:gd name="connsiteX11" fmla="*/ 499711 w 1056059"/>
              <a:gd name="connsiteY11" fmla="*/ -152 h 1463260"/>
              <a:gd name="connsiteX12" fmla="*/ 1019255 w 1056059"/>
              <a:gd name="connsiteY12" fmla="*/ -152 h 1463260"/>
              <a:gd name="connsiteX13" fmla="*/ 1055865 w 1056059"/>
              <a:gd name="connsiteY13" fmla="*/ 36534 h 146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6059" h="1463260">
                <a:moveTo>
                  <a:pt x="1055865" y="36534"/>
                </a:moveTo>
                <a:lnTo>
                  <a:pt x="1055865" y="1426498"/>
                </a:lnTo>
                <a:cubicBezTo>
                  <a:pt x="1055830" y="1446703"/>
                  <a:pt x="1039460" y="1463073"/>
                  <a:pt x="1019255" y="1463108"/>
                </a:cubicBezTo>
                <a:lnTo>
                  <a:pt x="286901" y="1463108"/>
                </a:lnTo>
                <a:cubicBezTo>
                  <a:pt x="205885" y="1387974"/>
                  <a:pt x="139418" y="1298543"/>
                  <a:pt x="90836" y="1199303"/>
                </a:cubicBezTo>
                <a:cubicBezTo>
                  <a:pt x="87639" y="1192909"/>
                  <a:pt x="84595" y="1186440"/>
                  <a:pt x="81703" y="1179894"/>
                </a:cubicBezTo>
                <a:cubicBezTo>
                  <a:pt x="37438" y="1083839"/>
                  <a:pt x="10634" y="980669"/>
                  <a:pt x="2546" y="875216"/>
                </a:cubicBezTo>
                <a:cubicBezTo>
                  <a:pt x="2013" y="868746"/>
                  <a:pt x="1556" y="862277"/>
                  <a:pt x="1252" y="855731"/>
                </a:cubicBezTo>
                <a:cubicBezTo>
                  <a:pt x="262" y="838987"/>
                  <a:pt x="-194" y="822014"/>
                  <a:pt x="-194" y="804964"/>
                </a:cubicBezTo>
                <a:cubicBezTo>
                  <a:pt x="-340" y="691575"/>
                  <a:pt x="21073" y="579191"/>
                  <a:pt x="62903" y="473799"/>
                </a:cubicBezTo>
                <a:cubicBezTo>
                  <a:pt x="65415" y="467254"/>
                  <a:pt x="68078" y="460784"/>
                  <a:pt x="70818" y="454315"/>
                </a:cubicBezTo>
                <a:cubicBezTo>
                  <a:pt x="155002" y="256520"/>
                  <a:pt x="307118" y="95334"/>
                  <a:pt x="499711" y="-152"/>
                </a:cubicBezTo>
                <a:lnTo>
                  <a:pt x="1019255" y="-152"/>
                </a:lnTo>
                <a:cubicBezTo>
                  <a:pt x="1039486" y="-108"/>
                  <a:pt x="1055863" y="16303"/>
                  <a:pt x="1055865" y="36534"/>
                </a:cubicBezTo>
                <a:close/>
              </a:path>
            </a:pathLst>
          </a:custGeom>
          <a:gradFill>
            <a:gsLst>
              <a:gs pos="0">
                <a:srgbClr val="39C77A"/>
              </a:gs>
              <a:gs pos="100000">
                <a:srgbClr val="4EE0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7" name="PA-任意多边形 366"/>
          <p:cNvSpPr/>
          <p:nvPr>
            <p:custDataLst>
              <p:tags r:id="rId73"/>
            </p:custDataLst>
          </p:nvPr>
        </p:nvSpPr>
        <p:spPr>
          <a:xfrm>
            <a:off x="3506616" y="10531892"/>
            <a:ext cx="1056516" cy="1226931"/>
          </a:xfrm>
          <a:custGeom>
            <a:avLst/>
            <a:gdLst>
              <a:gd name="connsiteX0" fmla="*/ 1056321 w 1056516"/>
              <a:gd name="connsiteY0" fmla="*/ 245158 h 1226931"/>
              <a:gd name="connsiteX1" fmla="*/ 1056321 w 1056516"/>
              <a:gd name="connsiteY1" fmla="*/ 225673 h 1226931"/>
              <a:gd name="connsiteX2" fmla="*/ 729723 w 1056516"/>
              <a:gd name="connsiteY2" fmla="*/ 225673 h 1226931"/>
              <a:gd name="connsiteX3" fmla="*/ 729723 w 1056516"/>
              <a:gd name="connsiteY3" fmla="*/ -152 h 1226931"/>
              <a:gd name="connsiteX4" fmla="*/ 710314 w 1056516"/>
              <a:gd name="connsiteY4" fmla="*/ -152 h 1226931"/>
              <a:gd name="connsiteX5" fmla="*/ 710314 w 1056516"/>
              <a:gd name="connsiteY5" fmla="*/ 225673 h 1226931"/>
              <a:gd name="connsiteX6" fmla="*/ 335993 w 1056516"/>
              <a:gd name="connsiteY6" fmla="*/ 225673 h 1226931"/>
              <a:gd name="connsiteX7" fmla="*/ 335993 w 1056516"/>
              <a:gd name="connsiteY7" fmla="*/ -152 h 1226931"/>
              <a:gd name="connsiteX8" fmla="*/ 316585 w 1056516"/>
              <a:gd name="connsiteY8" fmla="*/ -152 h 1226931"/>
              <a:gd name="connsiteX9" fmla="*/ 316585 w 1056516"/>
              <a:gd name="connsiteY9" fmla="*/ 225673 h 1226931"/>
              <a:gd name="connsiteX10" fmla="*/ 69372 w 1056516"/>
              <a:gd name="connsiteY10" fmla="*/ 225673 h 1226931"/>
              <a:gd name="connsiteX11" fmla="*/ 61456 w 1056516"/>
              <a:gd name="connsiteY11" fmla="*/ 245158 h 1226931"/>
              <a:gd name="connsiteX12" fmla="*/ 316585 w 1056516"/>
              <a:gd name="connsiteY12" fmla="*/ 245158 h 1226931"/>
              <a:gd name="connsiteX13" fmla="*/ 316585 w 1056516"/>
              <a:gd name="connsiteY13" fmla="*/ 627090 h 1226931"/>
              <a:gd name="connsiteX14" fmla="*/ -195 w 1056516"/>
              <a:gd name="connsiteY14" fmla="*/ 627090 h 1226931"/>
              <a:gd name="connsiteX15" fmla="*/ 1099 w 1056516"/>
              <a:gd name="connsiteY15" fmla="*/ 646574 h 1226931"/>
              <a:gd name="connsiteX16" fmla="*/ 316585 w 1056516"/>
              <a:gd name="connsiteY16" fmla="*/ 646574 h 1226931"/>
              <a:gd name="connsiteX17" fmla="*/ 316585 w 1056516"/>
              <a:gd name="connsiteY17" fmla="*/ 951252 h 1226931"/>
              <a:gd name="connsiteX18" fmla="*/ 80256 w 1056516"/>
              <a:gd name="connsiteY18" fmla="*/ 951252 h 1226931"/>
              <a:gd name="connsiteX19" fmla="*/ 89389 w 1056516"/>
              <a:gd name="connsiteY19" fmla="*/ 970661 h 1226931"/>
              <a:gd name="connsiteX20" fmla="*/ 316585 w 1056516"/>
              <a:gd name="connsiteY20" fmla="*/ 970661 h 1226931"/>
              <a:gd name="connsiteX21" fmla="*/ 316585 w 1056516"/>
              <a:gd name="connsiteY21" fmla="*/ 1226779 h 1226931"/>
              <a:gd name="connsiteX22" fmla="*/ 335993 w 1056516"/>
              <a:gd name="connsiteY22" fmla="*/ 1226779 h 1226931"/>
              <a:gd name="connsiteX23" fmla="*/ 335993 w 1056516"/>
              <a:gd name="connsiteY23" fmla="*/ 970661 h 1226931"/>
              <a:gd name="connsiteX24" fmla="*/ 710314 w 1056516"/>
              <a:gd name="connsiteY24" fmla="*/ 970661 h 1226931"/>
              <a:gd name="connsiteX25" fmla="*/ 710314 w 1056516"/>
              <a:gd name="connsiteY25" fmla="*/ 1226779 h 1226931"/>
              <a:gd name="connsiteX26" fmla="*/ 729723 w 1056516"/>
              <a:gd name="connsiteY26" fmla="*/ 1226779 h 1226931"/>
              <a:gd name="connsiteX27" fmla="*/ 729723 w 1056516"/>
              <a:gd name="connsiteY27" fmla="*/ 970661 h 1226931"/>
              <a:gd name="connsiteX28" fmla="*/ 1056321 w 1056516"/>
              <a:gd name="connsiteY28" fmla="*/ 970661 h 1226931"/>
              <a:gd name="connsiteX29" fmla="*/ 1056321 w 1056516"/>
              <a:gd name="connsiteY29" fmla="*/ 951252 h 1226931"/>
              <a:gd name="connsiteX30" fmla="*/ 729723 w 1056516"/>
              <a:gd name="connsiteY30" fmla="*/ 951252 h 1226931"/>
              <a:gd name="connsiteX31" fmla="*/ 729723 w 1056516"/>
              <a:gd name="connsiteY31" fmla="*/ 646574 h 1226931"/>
              <a:gd name="connsiteX32" fmla="*/ 1056321 w 1056516"/>
              <a:gd name="connsiteY32" fmla="*/ 646574 h 1226931"/>
              <a:gd name="connsiteX33" fmla="*/ 1056321 w 1056516"/>
              <a:gd name="connsiteY33" fmla="*/ 627090 h 1226931"/>
              <a:gd name="connsiteX34" fmla="*/ 729723 w 1056516"/>
              <a:gd name="connsiteY34" fmla="*/ 627090 h 1226931"/>
              <a:gd name="connsiteX35" fmla="*/ 729723 w 1056516"/>
              <a:gd name="connsiteY35" fmla="*/ 245158 h 1226931"/>
              <a:gd name="connsiteX36" fmla="*/ 710314 w 1056516"/>
              <a:gd name="connsiteY36" fmla="*/ 951252 h 1226931"/>
              <a:gd name="connsiteX37" fmla="*/ 335994 w 1056516"/>
              <a:gd name="connsiteY37" fmla="*/ 951252 h 1226931"/>
              <a:gd name="connsiteX38" fmla="*/ 335994 w 1056516"/>
              <a:gd name="connsiteY38" fmla="*/ 646574 h 1226931"/>
              <a:gd name="connsiteX39" fmla="*/ 710314 w 1056516"/>
              <a:gd name="connsiteY39" fmla="*/ 646574 h 1226931"/>
              <a:gd name="connsiteX40" fmla="*/ 710314 w 1056516"/>
              <a:gd name="connsiteY40" fmla="*/ 627090 h 1226931"/>
              <a:gd name="connsiteX41" fmla="*/ 335994 w 1056516"/>
              <a:gd name="connsiteY41" fmla="*/ 627090 h 1226931"/>
              <a:gd name="connsiteX42" fmla="*/ 335994 w 1056516"/>
              <a:gd name="connsiteY42" fmla="*/ 245158 h 1226931"/>
              <a:gd name="connsiteX43" fmla="*/ 710314 w 1056516"/>
              <a:gd name="connsiteY43" fmla="*/ 245158 h 122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56516" h="1226931">
                <a:moveTo>
                  <a:pt x="1056321" y="245158"/>
                </a:moveTo>
                <a:lnTo>
                  <a:pt x="1056321" y="225673"/>
                </a:lnTo>
                <a:lnTo>
                  <a:pt x="729723" y="225673"/>
                </a:lnTo>
                <a:lnTo>
                  <a:pt x="729723" y="-152"/>
                </a:lnTo>
                <a:lnTo>
                  <a:pt x="710314" y="-152"/>
                </a:lnTo>
                <a:lnTo>
                  <a:pt x="710314" y="225673"/>
                </a:lnTo>
                <a:lnTo>
                  <a:pt x="335993" y="225673"/>
                </a:lnTo>
                <a:lnTo>
                  <a:pt x="335993" y="-152"/>
                </a:lnTo>
                <a:lnTo>
                  <a:pt x="316585" y="-152"/>
                </a:lnTo>
                <a:lnTo>
                  <a:pt x="316585" y="225673"/>
                </a:lnTo>
                <a:lnTo>
                  <a:pt x="69372" y="225673"/>
                </a:lnTo>
                <a:cubicBezTo>
                  <a:pt x="66631" y="232143"/>
                  <a:pt x="63968" y="238612"/>
                  <a:pt x="61456" y="245158"/>
                </a:cubicBezTo>
                <a:lnTo>
                  <a:pt x="316585" y="245158"/>
                </a:lnTo>
                <a:lnTo>
                  <a:pt x="316585" y="627090"/>
                </a:lnTo>
                <a:lnTo>
                  <a:pt x="-195" y="627090"/>
                </a:lnTo>
                <a:cubicBezTo>
                  <a:pt x="109" y="633635"/>
                  <a:pt x="566" y="640105"/>
                  <a:pt x="1099" y="646574"/>
                </a:cubicBezTo>
                <a:lnTo>
                  <a:pt x="316585" y="646574"/>
                </a:lnTo>
                <a:lnTo>
                  <a:pt x="316585" y="951252"/>
                </a:lnTo>
                <a:lnTo>
                  <a:pt x="80256" y="951252"/>
                </a:lnTo>
                <a:cubicBezTo>
                  <a:pt x="83148" y="957798"/>
                  <a:pt x="86192" y="964267"/>
                  <a:pt x="89389" y="970661"/>
                </a:cubicBezTo>
                <a:lnTo>
                  <a:pt x="316585" y="970661"/>
                </a:lnTo>
                <a:lnTo>
                  <a:pt x="316585" y="1226779"/>
                </a:lnTo>
                <a:lnTo>
                  <a:pt x="335993" y="1226779"/>
                </a:lnTo>
                <a:lnTo>
                  <a:pt x="335993" y="970661"/>
                </a:lnTo>
                <a:lnTo>
                  <a:pt x="710314" y="970661"/>
                </a:lnTo>
                <a:lnTo>
                  <a:pt x="710314" y="1226779"/>
                </a:lnTo>
                <a:lnTo>
                  <a:pt x="729723" y="1226779"/>
                </a:lnTo>
                <a:lnTo>
                  <a:pt x="729723" y="970661"/>
                </a:lnTo>
                <a:lnTo>
                  <a:pt x="1056321" y="970661"/>
                </a:lnTo>
                <a:lnTo>
                  <a:pt x="1056321" y="951252"/>
                </a:lnTo>
                <a:lnTo>
                  <a:pt x="729723" y="951252"/>
                </a:lnTo>
                <a:lnTo>
                  <a:pt x="729723" y="646574"/>
                </a:lnTo>
                <a:lnTo>
                  <a:pt x="1056321" y="646574"/>
                </a:lnTo>
                <a:lnTo>
                  <a:pt x="1056321" y="627090"/>
                </a:lnTo>
                <a:lnTo>
                  <a:pt x="729723" y="627090"/>
                </a:lnTo>
                <a:lnTo>
                  <a:pt x="729723" y="245158"/>
                </a:lnTo>
                <a:close/>
                <a:moveTo>
                  <a:pt x="710314" y="951252"/>
                </a:moveTo>
                <a:lnTo>
                  <a:pt x="335994" y="951252"/>
                </a:lnTo>
                <a:lnTo>
                  <a:pt x="335994" y="646574"/>
                </a:lnTo>
                <a:lnTo>
                  <a:pt x="710314" y="646574"/>
                </a:lnTo>
                <a:close/>
                <a:moveTo>
                  <a:pt x="710314" y="627090"/>
                </a:moveTo>
                <a:lnTo>
                  <a:pt x="335994" y="627090"/>
                </a:lnTo>
                <a:lnTo>
                  <a:pt x="335994" y="245158"/>
                </a:lnTo>
                <a:lnTo>
                  <a:pt x="710314" y="245158"/>
                </a:lnTo>
                <a:close/>
              </a:path>
            </a:pathLst>
          </a:custGeom>
          <a:solidFill>
            <a:srgbClr val="28CA71">
              <a:alpha val="49000"/>
            </a:srgbClr>
          </a:solidFill>
          <a:ln w="7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8" name="PA-任意多边形 367"/>
          <p:cNvSpPr/>
          <p:nvPr>
            <p:custDataLst>
              <p:tags r:id="rId74"/>
            </p:custDataLst>
          </p:nvPr>
        </p:nvSpPr>
        <p:spPr>
          <a:xfrm>
            <a:off x="1347947" y="13542378"/>
            <a:ext cx="376428" cy="387751"/>
          </a:xfrm>
          <a:custGeom>
            <a:avLst/>
            <a:gdLst>
              <a:gd name="connsiteX0" fmla="*/ 138513 w 376428"/>
              <a:gd name="connsiteY0" fmla="*/ -152 h 387751"/>
              <a:gd name="connsiteX1" fmla="*/ 303104 w 376428"/>
              <a:gd name="connsiteY1" fmla="*/ 68642 h 387751"/>
              <a:gd name="connsiteX2" fmla="*/ 269540 w 376428"/>
              <a:gd name="connsiteY2" fmla="*/ 137157 h 387751"/>
              <a:gd name="connsiteX3" fmla="*/ 370138 w 376428"/>
              <a:gd name="connsiteY3" fmla="*/ 316637 h 387751"/>
              <a:gd name="connsiteX4" fmla="*/ 351875 w 376428"/>
              <a:gd name="connsiteY4" fmla="*/ 381511 h 387751"/>
              <a:gd name="connsiteX5" fmla="*/ 307601 w 376428"/>
              <a:gd name="connsiteY5" fmla="*/ 382738 h 387751"/>
              <a:gd name="connsiteX6" fmla="*/ 117216 w 376428"/>
              <a:gd name="connsiteY6" fmla="*/ 289473 h 387751"/>
              <a:gd name="connsiteX7" fmla="*/ 117601 w 376428"/>
              <a:gd name="connsiteY7" fmla="*/ 205626 h 387751"/>
              <a:gd name="connsiteX8" fmla="*/ 71588 w 376428"/>
              <a:gd name="connsiteY8" fmla="*/ 267120 h 387751"/>
              <a:gd name="connsiteX9" fmla="*/ -195 w 376428"/>
              <a:gd name="connsiteY9" fmla="*/ 231956 h 38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428" h="387751">
                <a:moveTo>
                  <a:pt x="138513" y="-152"/>
                </a:moveTo>
                <a:lnTo>
                  <a:pt x="303104" y="68642"/>
                </a:lnTo>
                <a:lnTo>
                  <a:pt x="269540" y="137157"/>
                </a:lnTo>
                <a:lnTo>
                  <a:pt x="370138" y="316637"/>
                </a:lnTo>
                <a:cubicBezTo>
                  <a:pt x="383009" y="339595"/>
                  <a:pt x="374833" y="368640"/>
                  <a:pt x="351875" y="381511"/>
                </a:cubicBezTo>
                <a:cubicBezTo>
                  <a:pt x="338215" y="389170"/>
                  <a:pt x="321664" y="389629"/>
                  <a:pt x="307601" y="382738"/>
                </a:cubicBezTo>
                <a:lnTo>
                  <a:pt x="117216" y="289473"/>
                </a:lnTo>
                <a:lnTo>
                  <a:pt x="117601" y="205626"/>
                </a:lnTo>
                <a:lnTo>
                  <a:pt x="71588" y="267120"/>
                </a:lnTo>
                <a:lnTo>
                  <a:pt x="-195" y="231956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2700000" scaled="0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369" name="PA-组合 368"/>
          <p:cNvGrpSpPr/>
          <p:nvPr>
            <p:custDataLst>
              <p:tags r:id="rId75"/>
            </p:custDataLst>
          </p:nvPr>
        </p:nvGrpSpPr>
        <p:grpSpPr>
          <a:xfrm>
            <a:off x="-85959" y="9710601"/>
            <a:ext cx="2660759" cy="3935283"/>
            <a:chOff x="155305" y="2329314"/>
            <a:chExt cx="2660759" cy="3935283"/>
          </a:xfrm>
        </p:grpSpPr>
        <p:sp>
          <p:nvSpPr>
            <p:cNvPr id="370" name="PA-任意多边形 369"/>
            <p:cNvSpPr/>
            <p:nvPr>
              <p:custDataLst>
                <p:tags r:id="rId76"/>
              </p:custDataLst>
            </p:nvPr>
          </p:nvSpPr>
          <p:spPr>
            <a:xfrm>
              <a:off x="2540784" y="5466772"/>
              <a:ext cx="265776" cy="449230"/>
            </a:xfrm>
            <a:custGeom>
              <a:avLst/>
              <a:gdLst>
                <a:gd name="connsiteX0" fmla="*/ 168368 w 265776"/>
                <a:gd name="connsiteY0" fmla="*/ 449230 h 449230"/>
                <a:gd name="connsiteX1" fmla="*/ 265777 w 265776"/>
                <a:gd name="connsiteY1" fmla="*/ 405641 h 449230"/>
                <a:gd name="connsiteX2" fmla="*/ 143776 w 265776"/>
                <a:gd name="connsiteY2" fmla="*/ 0 h 449230"/>
                <a:gd name="connsiteX3" fmla="*/ 0 w 265776"/>
                <a:gd name="connsiteY3" fmla="*/ 64330 h 449230"/>
                <a:gd name="connsiteX4" fmla="*/ 168368 w 265776"/>
                <a:gd name="connsiteY4" fmla="*/ 449230 h 4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776" h="449230">
                  <a:moveTo>
                    <a:pt x="168368" y="449230"/>
                  </a:moveTo>
                  <a:lnTo>
                    <a:pt x="265777" y="405641"/>
                  </a:lnTo>
                  <a:lnTo>
                    <a:pt x="143776" y="0"/>
                  </a:lnTo>
                  <a:lnTo>
                    <a:pt x="0" y="64330"/>
                  </a:lnTo>
                  <a:lnTo>
                    <a:pt x="168368" y="449230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PA-任意多边形 370"/>
            <p:cNvSpPr/>
            <p:nvPr>
              <p:custDataLst>
                <p:tags r:id="rId77"/>
              </p:custDataLst>
            </p:nvPr>
          </p:nvSpPr>
          <p:spPr>
            <a:xfrm>
              <a:off x="1938154" y="2857960"/>
              <a:ext cx="877910" cy="682266"/>
            </a:xfrm>
            <a:custGeom>
              <a:avLst/>
              <a:gdLst>
                <a:gd name="connsiteX0" fmla="*/ 869966 w 877910"/>
                <a:gd name="connsiteY0" fmla="*/ 145551 h 682266"/>
                <a:gd name="connsiteX1" fmla="*/ 733134 w 877910"/>
                <a:gd name="connsiteY1" fmla="*/ 204576 h 682266"/>
                <a:gd name="connsiteX2" fmla="*/ 716540 w 877910"/>
                <a:gd name="connsiteY2" fmla="*/ 196221 h 682266"/>
                <a:gd name="connsiteX3" fmla="*/ 19061 w 877910"/>
                <a:gd name="connsiteY3" fmla="*/ 682115 h 682266"/>
                <a:gd name="connsiteX4" fmla="*/ -195 w 877910"/>
                <a:gd name="connsiteY4" fmla="*/ 488480 h 682266"/>
                <a:gd name="connsiteX5" fmla="*/ 685591 w 877910"/>
                <a:gd name="connsiteY5" fmla="*/ 44167 h 682266"/>
                <a:gd name="connsiteX6" fmla="*/ 833396 w 877910"/>
                <a:gd name="connsiteY6" fmla="*/ 19629 h 682266"/>
                <a:gd name="connsiteX7" fmla="*/ 869967 w 877910"/>
                <a:gd name="connsiteY7" fmla="*/ 145551 h 6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910" h="682266">
                  <a:moveTo>
                    <a:pt x="869966" y="145551"/>
                  </a:moveTo>
                  <a:cubicBezTo>
                    <a:pt x="848481" y="199635"/>
                    <a:pt x="787219" y="226061"/>
                    <a:pt x="733134" y="204576"/>
                  </a:cubicBezTo>
                  <a:cubicBezTo>
                    <a:pt x="727367" y="202285"/>
                    <a:pt x="721815" y="199489"/>
                    <a:pt x="716540" y="196221"/>
                  </a:cubicBezTo>
                  <a:lnTo>
                    <a:pt x="19061" y="682115"/>
                  </a:lnTo>
                  <a:lnTo>
                    <a:pt x="-195" y="488480"/>
                  </a:lnTo>
                  <a:lnTo>
                    <a:pt x="685591" y="44167"/>
                  </a:lnTo>
                  <a:cubicBezTo>
                    <a:pt x="719630" y="-3424"/>
                    <a:pt x="785804" y="-14411"/>
                    <a:pt x="833396" y="19629"/>
                  </a:cubicBezTo>
                  <a:cubicBezTo>
                    <a:pt x="873217" y="48110"/>
                    <a:pt x="888336" y="100169"/>
                    <a:pt x="869967" y="145551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PA-任意多边形 371"/>
            <p:cNvSpPr/>
            <p:nvPr>
              <p:custDataLst>
                <p:tags r:id="rId78"/>
              </p:custDataLst>
            </p:nvPr>
          </p:nvSpPr>
          <p:spPr>
            <a:xfrm>
              <a:off x="1200274" y="4048026"/>
              <a:ext cx="541872" cy="371676"/>
            </a:xfrm>
            <a:custGeom>
              <a:avLst/>
              <a:gdLst>
                <a:gd name="connsiteX0" fmla="*/ 3474 w 541872"/>
                <a:gd name="connsiteY0" fmla="*/ 2740 h 371676"/>
                <a:gd name="connsiteX1" fmla="*/ 11085 w 541872"/>
                <a:gd name="connsiteY1" fmla="*/ 147354 h 371676"/>
                <a:gd name="connsiteX2" fmla="*/ 7096 w 541872"/>
                <a:gd name="connsiteY2" fmla="*/ 303099 h 371676"/>
                <a:gd name="connsiteX3" fmla="*/ 528987 w 541872"/>
                <a:gd name="connsiteY3" fmla="*/ 371524 h 371676"/>
                <a:gd name="connsiteX4" fmla="*/ 541677 w 541872"/>
                <a:gd name="connsiteY4" fmla="*/ -152 h 37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72" h="371676">
                  <a:moveTo>
                    <a:pt x="3474" y="2740"/>
                  </a:moveTo>
                  <a:lnTo>
                    <a:pt x="11085" y="147354"/>
                  </a:lnTo>
                  <a:cubicBezTo>
                    <a:pt x="11085" y="147354"/>
                    <a:pt x="-11380" y="275455"/>
                    <a:pt x="7096" y="303099"/>
                  </a:cubicBezTo>
                  <a:cubicBezTo>
                    <a:pt x="25433" y="330604"/>
                    <a:pt x="528987" y="371524"/>
                    <a:pt x="528987" y="371524"/>
                  </a:cubicBezTo>
                  <a:cubicBezTo>
                    <a:pt x="528987" y="371524"/>
                    <a:pt x="513200" y="155849"/>
                    <a:pt x="541677" y="-152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PA-任意多边形 372"/>
            <p:cNvSpPr/>
            <p:nvPr>
              <p:custDataLst>
                <p:tags r:id="rId79"/>
              </p:custDataLst>
            </p:nvPr>
          </p:nvSpPr>
          <p:spPr>
            <a:xfrm>
              <a:off x="988330" y="4353276"/>
              <a:ext cx="1761032" cy="1339731"/>
            </a:xfrm>
            <a:custGeom>
              <a:avLst/>
              <a:gdLst>
                <a:gd name="connsiteX0" fmla="*/ 1760838 w 1761032"/>
                <a:gd name="connsiteY0" fmla="*/ 1169904 h 1339731"/>
                <a:gd name="connsiteX1" fmla="*/ 1567004 w 1761032"/>
                <a:gd name="connsiteY1" fmla="*/ 1339580 h 1339731"/>
                <a:gd name="connsiteX2" fmla="*/ 1187103 w 1761032"/>
                <a:gd name="connsiteY2" fmla="*/ 562617 h 1339731"/>
                <a:gd name="connsiteX3" fmla="*/ 147570 w 1761032"/>
                <a:gd name="connsiteY3" fmla="*/ 569785 h 1339731"/>
                <a:gd name="connsiteX4" fmla="*/ 5467 w 1761032"/>
                <a:gd name="connsiteY4" fmla="*/ 329745 h 1339731"/>
                <a:gd name="connsiteX5" fmla="*/ 9618 w 1761032"/>
                <a:gd name="connsiteY5" fmla="*/ 314982 h 1339731"/>
                <a:gd name="connsiteX6" fmla="*/ 218591 w 1761032"/>
                <a:gd name="connsiteY6" fmla="*/ -152 h 1339731"/>
                <a:gd name="connsiteX7" fmla="*/ 772817 w 1761032"/>
                <a:gd name="connsiteY7" fmla="*/ 8266 h 1339731"/>
                <a:gd name="connsiteX8" fmla="*/ 710914 w 1761032"/>
                <a:gd name="connsiteY8" fmla="*/ 221855 h 1339731"/>
                <a:gd name="connsiteX9" fmla="*/ 1249305 w 1761032"/>
                <a:gd name="connsiteY9" fmla="*/ 152186 h 1339731"/>
                <a:gd name="connsiteX10" fmla="*/ 1470166 w 1761032"/>
                <a:gd name="connsiteY10" fmla="*/ 327230 h 1339731"/>
                <a:gd name="connsiteX11" fmla="*/ 1471584 w 1761032"/>
                <a:gd name="connsiteY11" fmla="*/ 344834 h 13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1032" h="1339731">
                  <a:moveTo>
                    <a:pt x="1760838" y="1169904"/>
                  </a:moveTo>
                  <a:lnTo>
                    <a:pt x="1567004" y="1339580"/>
                  </a:lnTo>
                  <a:lnTo>
                    <a:pt x="1187103" y="562617"/>
                  </a:lnTo>
                  <a:cubicBezTo>
                    <a:pt x="810381" y="627407"/>
                    <a:pt x="454978" y="648162"/>
                    <a:pt x="147570" y="569785"/>
                  </a:cubicBezTo>
                  <a:cubicBezTo>
                    <a:pt x="43489" y="543615"/>
                    <a:pt x="-20133" y="436145"/>
                    <a:pt x="5467" y="329745"/>
                  </a:cubicBezTo>
                  <a:cubicBezTo>
                    <a:pt x="6664" y="324771"/>
                    <a:pt x="8047" y="319850"/>
                    <a:pt x="9618" y="314982"/>
                  </a:cubicBezTo>
                  <a:cubicBezTo>
                    <a:pt x="46409" y="202732"/>
                    <a:pt x="142714" y="123309"/>
                    <a:pt x="218591" y="-152"/>
                  </a:cubicBezTo>
                  <a:lnTo>
                    <a:pt x="772817" y="8266"/>
                  </a:lnTo>
                  <a:lnTo>
                    <a:pt x="710914" y="221855"/>
                  </a:lnTo>
                  <a:lnTo>
                    <a:pt x="1249305" y="152186"/>
                  </a:lnTo>
                  <a:cubicBezTo>
                    <a:pt x="1357578" y="138175"/>
                    <a:pt x="1456461" y="216545"/>
                    <a:pt x="1470166" y="327230"/>
                  </a:cubicBezTo>
                  <a:cubicBezTo>
                    <a:pt x="1470889" y="333074"/>
                    <a:pt x="1471362" y="338942"/>
                    <a:pt x="1471584" y="34483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74" name="PA-任意多边形 373"/>
            <p:cNvSpPr/>
            <p:nvPr>
              <p:custDataLst>
                <p:tags r:id="rId80"/>
              </p:custDataLst>
            </p:nvPr>
          </p:nvSpPr>
          <p:spPr>
            <a:xfrm>
              <a:off x="1195301" y="2627632"/>
              <a:ext cx="450094" cy="450094"/>
            </a:xfrm>
            <a:custGeom>
              <a:avLst/>
              <a:gdLst>
                <a:gd name="connsiteX0" fmla="*/ 450095 w 450094"/>
                <a:gd name="connsiteY0" fmla="*/ 225047 h 450094"/>
                <a:gd name="connsiteX1" fmla="*/ 225047 w 450094"/>
                <a:gd name="connsiteY1" fmla="*/ 450095 h 450094"/>
                <a:gd name="connsiteX2" fmla="*/ 0 w 450094"/>
                <a:gd name="connsiteY2" fmla="*/ 225047 h 450094"/>
                <a:gd name="connsiteX3" fmla="*/ 225047 w 450094"/>
                <a:gd name="connsiteY3" fmla="*/ 0 h 450094"/>
                <a:gd name="connsiteX4" fmla="*/ 450095 w 450094"/>
                <a:gd name="connsiteY4" fmla="*/ 225047 h 4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94" h="450094">
                  <a:moveTo>
                    <a:pt x="450095" y="225047"/>
                  </a:moveTo>
                  <a:cubicBezTo>
                    <a:pt x="450095" y="349337"/>
                    <a:pt x="349338" y="450095"/>
                    <a:pt x="225047" y="450095"/>
                  </a:cubicBezTo>
                  <a:cubicBezTo>
                    <a:pt x="100757" y="450095"/>
                    <a:pt x="0" y="349338"/>
                    <a:pt x="0" y="225047"/>
                  </a:cubicBezTo>
                  <a:cubicBezTo>
                    <a:pt x="0" y="100757"/>
                    <a:pt x="100757" y="0"/>
                    <a:pt x="225047" y="0"/>
                  </a:cubicBezTo>
                  <a:cubicBezTo>
                    <a:pt x="349338" y="0"/>
                    <a:pt x="450095" y="100757"/>
                    <a:pt x="450095" y="225047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PA-任意多边形 374"/>
            <p:cNvSpPr/>
            <p:nvPr>
              <p:custDataLst>
                <p:tags r:id="rId81"/>
              </p:custDataLst>
            </p:nvPr>
          </p:nvSpPr>
          <p:spPr>
            <a:xfrm>
              <a:off x="1731185" y="5840111"/>
              <a:ext cx="326278" cy="424486"/>
            </a:xfrm>
            <a:custGeom>
              <a:avLst/>
              <a:gdLst>
                <a:gd name="connsiteX0" fmla="*/ 0 w 326278"/>
                <a:gd name="connsiteY0" fmla="*/ 377586 h 424486"/>
                <a:gd name="connsiteX1" fmla="*/ 95757 w 326278"/>
                <a:gd name="connsiteY1" fmla="*/ 424486 h 424486"/>
                <a:gd name="connsiteX2" fmla="*/ 326278 w 326278"/>
                <a:gd name="connsiteY2" fmla="*/ 69224 h 424486"/>
                <a:gd name="connsiteX3" fmla="*/ 184946 w 326278"/>
                <a:gd name="connsiteY3" fmla="*/ 0 h 424486"/>
                <a:gd name="connsiteX4" fmla="*/ 0 w 326278"/>
                <a:gd name="connsiteY4" fmla="*/ 377586 h 42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78" h="424486">
                  <a:moveTo>
                    <a:pt x="0" y="377586"/>
                  </a:moveTo>
                  <a:lnTo>
                    <a:pt x="95757" y="424486"/>
                  </a:lnTo>
                  <a:lnTo>
                    <a:pt x="326278" y="69224"/>
                  </a:lnTo>
                  <a:lnTo>
                    <a:pt x="184946" y="0"/>
                  </a:lnTo>
                  <a:lnTo>
                    <a:pt x="0" y="377586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PA-任意多边形 375"/>
            <p:cNvSpPr/>
            <p:nvPr>
              <p:custDataLst>
                <p:tags r:id="rId82"/>
              </p:custDataLst>
            </p:nvPr>
          </p:nvSpPr>
          <p:spPr>
            <a:xfrm>
              <a:off x="1044767" y="4365547"/>
              <a:ext cx="1358139" cy="1771854"/>
            </a:xfrm>
            <a:custGeom>
              <a:avLst/>
              <a:gdLst>
                <a:gd name="connsiteX0" fmla="*/ 915608 w 1358139"/>
                <a:gd name="connsiteY0" fmla="*/ 1771703 h 1771854"/>
                <a:gd name="connsiteX1" fmla="*/ 718883 w 1358139"/>
                <a:gd name="connsiteY1" fmla="*/ 1697014 h 1771854"/>
                <a:gd name="connsiteX2" fmla="*/ 988884 w 1358139"/>
                <a:gd name="connsiteY2" fmla="*/ 886069 h 1771854"/>
                <a:gd name="connsiteX3" fmla="*/ 103800 w 1358139"/>
                <a:gd name="connsiteY3" fmla="*/ 399673 h 1771854"/>
                <a:gd name="connsiteX4" fmla="*/ 30182 w 1358139"/>
                <a:gd name="connsiteY4" fmla="*/ 157110 h 1771854"/>
                <a:gd name="connsiteX5" fmla="*/ 40404 w 1358139"/>
                <a:gd name="connsiteY5" fmla="*/ 145679 h 1771854"/>
                <a:gd name="connsiteX6" fmla="*/ 454455 w 1358139"/>
                <a:gd name="connsiteY6" fmla="*/ -152 h 1771854"/>
                <a:gd name="connsiteX7" fmla="*/ 728320 w 1358139"/>
                <a:gd name="connsiteY7" fmla="*/ 292240 h 1771854"/>
                <a:gd name="connsiteX8" fmla="*/ 711160 w 1358139"/>
                <a:gd name="connsiteY8" fmla="*/ 370565 h 1771854"/>
                <a:gd name="connsiteX9" fmla="*/ 1225303 w 1358139"/>
                <a:gd name="connsiteY9" fmla="*/ 544853 h 1771854"/>
                <a:gd name="connsiteX10" fmla="*/ 1346637 w 1358139"/>
                <a:gd name="connsiteY10" fmla="*/ 799211 h 1771854"/>
                <a:gd name="connsiteX11" fmla="*/ 1340165 w 1358139"/>
                <a:gd name="connsiteY11" fmla="*/ 815644 h 17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139" h="1771854">
                  <a:moveTo>
                    <a:pt x="915608" y="1771703"/>
                  </a:moveTo>
                  <a:lnTo>
                    <a:pt x="718883" y="1697014"/>
                  </a:lnTo>
                  <a:lnTo>
                    <a:pt x="988884" y="886069"/>
                  </a:lnTo>
                  <a:cubicBezTo>
                    <a:pt x="622072" y="778523"/>
                    <a:pt x="345383" y="605295"/>
                    <a:pt x="103800" y="399673"/>
                  </a:cubicBezTo>
                  <a:cubicBezTo>
                    <a:pt x="21845" y="330383"/>
                    <a:pt x="-39616" y="241399"/>
                    <a:pt x="30182" y="157110"/>
                  </a:cubicBezTo>
                  <a:cubicBezTo>
                    <a:pt x="33445" y="153169"/>
                    <a:pt x="36852" y="149359"/>
                    <a:pt x="40404" y="145679"/>
                  </a:cubicBezTo>
                  <a:cubicBezTo>
                    <a:pt x="122825" y="61059"/>
                    <a:pt x="332002" y="77340"/>
                    <a:pt x="454455" y="-152"/>
                  </a:cubicBezTo>
                  <a:lnTo>
                    <a:pt x="728320" y="292240"/>
                  </a:lnTo>
                  <a:lnTo>
                    <a:pt x="711160" y="370565"/>
                  </a:lnTo>
                  <a:lnTo>
                    <a:pt x="1225303" y="544853"/>
                  </a:lnTo>
                  <a:cubicBezTo>
                    <a:pt x="1328699" y="579902"/>
                    <a:pt x="1383022" y="693782"/>
                    <a:pt x="1346637" y="799211"/>
                  </a:cubicBezTo>
                  <a:cubicBezTo>
                    <a:pt x="1344715" y="804777"/>
                    <a:pt x="1342558" y="810255"/>
                    <a:pt x="1340165" y="81564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77" name="PA-任意多边形 376"/>
            <p:cNvSpPr/>
            <p:nvPr>
              <p:custDataLst>
                <p:tags r:id="rId83"/>
              </p:custDataLst>
            </p:nvPr>
          </p:nvSpPr>
          <p:spPr>
            <a:xfrm>
              <a:off x="1048618" y="3979122"/>
              <a:ext cx="521798" cy="957862"/>
            </a:xfrm>
            <a:custGeom>
              <a:avLst/>
              <a:gdLst>
                <a:gd name="connsiteX0" fmla="*/ 357250 w 521798"/>
                <a:gd name="connsiteY0" fmla="*/ 940152 h 957862"/>
                <a:gd name="connsiteX1" fmla="*/ 326489 w 521798"/>
                <a:gd name="connsiteY1" fmla="*/ 794342 h 957862"/>
                <a:gd name="connsiteX2" fmla="*/ 337964 w 521798"/>
                <a:gd name="connsiteY2" fmla="*/ 779730 h 957862"/>
                <a:gd name="connsiteX3" fmla="*/ -195 w 521798"/>
                <a:gd name="connsiteY3" fmla="*/ -152 h 957862"/>
                <a:gd name="connsiteX4" fmla="*/ 193418 w 521798"/>
                <a:gd name="connsiteY4" fmla="*/ 19315 h 957862"/>
                <a:gd name="connsiteX5" fmla="*/ 493136 w 521798"/>
                <a:gd name="connsiteY5" fmla="*/ 779504 h 957862"/>
                <a:gd name="connsiteX6" fmla="*/ 487920 w 521798"/>
                <a:gd name="connsiteY6" fmla="*/ 929241 h 957862"/>
                <a:gd name="connsiteX7" fmla="*/ 357250 w 521798"/>
                <a:gd name="connsiteY7" fmla="*/ 940153 h 95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798" h="957862">
                  <a:moveTo>
                    <a:pt x="357250" y="940152"/>
                  </a:moveTo>
                  <a:cubicBezTo>
                    <a:pt x="308491" y="908382"/>
                    <a:pt x="294719" y="843101"/>
                    <a:pt x="326489" y="794342"/>
                  </a:cubicBezTo>
                  <a:cubicBezTo>
                    <a:pt x="329876" y="789143"/>
                    <a:pt x="333716" y="784254"/>
                    <a:pt x="337964" y="779730"/>
                  </a:cubicBezTo>
                  <a:lnTo>
                    <a:pt x="-195" y="-152"/>
                  </a:lnTo>
                  <a:lnTo>
                    <a:pt x="193418" y="19315"/>
                  </a:lnTo>
                  <a:lnTo>
                    <a:pt x="493136" y="779504"/>
                  </a:lnTo>
                  <a:cubicBezTo>
                    <a:pt x="533044" y="822293"/>
                    <a:pt x="530709" y="889332"/>
                    <a:pt x="487920" y="929241"/>
                  </a:cubicBezTo>
                  <a:cubicBezTo>
                    <a:pt x="452117" y="962634"/>
                    <a:pt x="398096" y="967145"/>
                    <a:pt x="357250" y="940153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78" name="组合 377"/>
            <p:cNvGrpSpPr/>
            <p:nvPr/>
          </p:nvGrpSpPr>
          <p:grpSpPr>
            <a:xfrm flipH="1">
              <a:off x="1012175" y="3017376"/>
              <a:ext cx="1387070" cy="1573628"/>
              <a:chOff x="9820099" y="3017376"/>
              <a:chExt cx="1387070" cy="1573628"/>
            </a:xfrm>
            <a:gradFill>
              <a:gsLst>
                <a:gs pos="11000">
                  <a:srgbClr val="696CEF"/>
                </a:gs>
                <a:gs pos="100000">
                  <a:srgbClr val="8786FC"/>
                </a:gs>
              </a:gsLst>
              <a:lin ang="5400000" scaled="1"/>
            </a:gradFill>
          </p:grpSpPr>
          <p:sp>
            <p:nvSpPr>
              <p:cNvPr id="381" name="PA-任意多边形 380"/>
              <p:cNvSpPr/>
              <p:nvPr>
                <p:custDataLst>
                  <p:tags r:id="rId84"/>
                </p:custDataLst>
              </p:nvPr>
            </p:nvSpPr>
            <p:spPr>
              <a:xfrm flipH="1">
                <a:off x="9820099" y="3017376"/>
                <a:ext cx="1176254" cy="583390"/>
              </a:xfrm>
              <a:custGeom>
                <a:avLst/>
                <a:gdLst>
                  <a:gd name="connsiteX0" fmla="*/ 23518 w 1176254"/>
                  <a:gd name="connsiteY0" fmla="*/ 292497 h 583390"/>
                  <a:gd name="connsiteX1" fmla="*/ 66507 w 1176254"/>
                  <a:gd name="connsiteY1" fmla="*/ 502843 h 583390"/>
                  <a:gd name="connsiteX2" fmla="*/ 742883 w 1176254"/>
                  <a:gd name="connsiteY2" fmla="*/ 581102 h 583390"/>
                  <a:gd name="connsiteX3" fmla="*/ 1176060 w 1176254"/>
                  <a:gd name="connsiteY3" fmla="*/ 212334 h 583390"/>
                  <a:gd name="connsiteX4" fmla="*/ 1173732 w 1176254"/>
                  <a:gd name="connsiteY4" fmla="*/ -152 h 583390"/>
                  <a:gd name="connsiteX5" fmla="*/ 744322 w 1176254"/>
                  <a:gd name="connsiteY5" fmla="*/ 254641 h 58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6254" h="583390">
                    <a:moveTo>
                      <a:pt x="23518" y="292497"/>
                    </a:moveTo>
                    <a:cubicBezTo>
                      <a:pt x="23518" y="292497"/>
                      <a:pt x="-52004" y="404090"/>
                      <a:pt x="66507" y="502843"/>
                    </a:cubicBezTo>
                    <a:cubicBezTo>
                      <a:pt x="185019" y="601597"/>
                      <a:pt x="665366" y="581950"/>
                      <a:pt x="742883" y="581102"/>
                    </a:cubicBezTo>
                    <a:cubicBezTo>
                      <a:pt x="820399" y="580253"/>
                      <a:pt x="1176060" y="212334"/>
                      <a:pt x="1176060" y="212334"/>
                    </a:cubicBezTo>
                    <a:lnTo>
                      <a:pt x="1173732" y="-152"/>
                    </a:lnTo>
                    <a:lnTo>
                      <a:pt x="744322" y="254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82" name="PA-任意多边形 381"/>
              <p:cNvSpPr/>
              <p:nvPr>
                <p:custDataLst>
                  <p:tags r:id="rId85"/>
                </p:custDataLst>
              </p:nvPr>
            </p:nvSpPr>
            <p:spPr>
              <a:xfrm flipH="1">
                <a:off x="10398895" y="3158969"/>
                <a:ext cx="703207" cy="1194817"/>
              </a:xfrm>
              <a:custGeom>
                <a:avLst/>
                <a:gdLst>
                  <a:gd name="connsiteX0" fmla="*/ 170978 w 703207"/>
                  <a:gd name="connsiteY0" fmla="*/ -152 h 1194817"/>
                  <a:gd name="connsiteX1" fmla="*/ 377325 w 703207"/>
                  <a:gd name="connsiteY1" fmla="*/ 24124 h 1194817"/>
                  <a:gd name="connsiteX2" fmla="*/ 413541 w 703207"/>
                  <a:gd name="connsiteY2" fmla="*/ 56952 h 1194817"/>
                  <a:gd name="connsiteX3" fmla="*/ 446356 w 703207"/>
                  <a:gd name="connsiteY3" fmla="*/ 207115 h 1194817"/>
                  <a:gd name="connsiteX4" fmla="*/ 650921 w 703207"/>
                  <a:gd name="connsiteY4" fmla="*/ 448015 h 1194817"/>
                  <a:gd name="connsiteX5" fmla="*/ 696832 w 703207"/>
                  <a:gd name="connsiteY5" fmla="*/ 741844 h 1194817"/>
                  <a:gd name="connsiteX6" fmla="*/ 611513 w 703207"/>
                  <a:gd name="connsiteY6" fmla="*/ 1013928 h 1194817"/>
                  <a:gd name="connsiteX7" fmla="*/ 90076 w 703207"/>
                  <a:gd name="connsiteY7" fmla="*/ 1192127 h 1194817"/>
                  <a:gd name="connsiteX8" fmla="*/ 65752 w 703207"/>
                  <a:gd name="connsiteY8" fmla="*/ 1039458 h 1194817"/>
                  <a:gd name="connsiteX9" fmla="*/ 1029 w 703207"/>
                  <a:gd name="connsiteY9" fmla="*/ 319418 h 1194817"/>
                  <a:gd name="connsiteX10" fmla="*/ 75282 w 703207"/>
                  <a:gd name="connsiteY10" fmla="*/ 111819 h 1194817"/>
                  <a:gd name="connsiteX11" fmla="*/ 120845 w 703207"/>
                  <a:gd name="connsiteY11" fmla="*/ 84514 h 1194817"/>
                  <a:gd name="connsiteX12" fmla="*/ 170978 w 703207"/>
                  <a:gd name="connsiteY12" fmla="*/ -152 h 119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3207" h="1194817">
                    <a:moveTo>
                      <a:pt x="170978" y="-152"/>
                    </a:moveTo>
                    <a:lnTo>
                      <a:pt x="377325" y="24124"/>
                    </a:lnTo>
                    <a:cubicBezTo>
                      <a:pt x="395163" y="26222"/>
                      <a:pt x="409706" y="39405"/>
                      <a:pt x="413541" y="56952"/>
                    </a:cubicBezTo>
                    <a:lnTo>
                      <a:pt x="446356" y="207115"/>
                    </a:lnTo>
                    <a:lnTo>
                      <a:pt x="650921" y="448015"/>
                    </a:lnTo>
                    <a:cubicBezTo>
                      <a:pt x="650921" y="448015"/>
                      <a:pt x="724378" y="585747"/>
                      <a:pt x="696832" y="741844"/>
                    </a:cubicBezTo>
                    <a:cubicBezTo>
                      <a:pt x="680255" y="835841"/>
                      <a:pt x="651577" y="927296"/>
                      <a:pt x="611513" y="1013928"/>
                    </a:cubicBezTo>
                    <a:cubicBezTo>
                      <a:pt x="611513" y="1013927"/>
                      <a:pt x="108440" y="1219673"/>
                      <a:pt x="90076" y="1192127"/>
                    </a:cubicBezTo>
                    <a:cubicBezTo>
                      <a:pt x="71711" y="1164581"/>
                      <a:pt x="65752" y="1039458"/>
                      <a:pt x="65752" y="1039458"/>
                    </a:cubicBezTo>
                    <a:lnTo>
                      <a:pt x="1029" y="319418"/>
                    </a:lnTo>
                    <a:cubicBezTo>
                      <a:pt x="-6472" y="242601"/>
                      <a:pt x="20765" y="166454"/>
                      <a:pt x="75282" y="111819"/>
                    </a:cubicBezTo>
                    <a:cubicBezTo>
                      <a:pt x="91612" y="95757"/>
                      <a:pt x="107727" y="84514"/>
                      <a:pt x="120845" y="84514"/>
                    </a:cubicBezTo>
                    <a:cubicBezTo>
                      <a:pt x="150475" y="83514"/>
                      <a:pt x="146674" y="16827"/>
                      <a:pt x="170978" y="-1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83" name="PA-任意多边形 382"/>
              <p:cNvSpPr/>
              <p:nvPr>
                <p:custDataLst>
                  <p:tags r:id="rId86"/>
                </p:custDataLst>
              </p:nvPr>
            </p:nvSpPr>
            <p:spPr>
              <a:xfrm flipH="1">
                <a:off x="10722214" y="3363039"/>
                <a:ext cx="484955" cy="1227965"/>
              </a:xfrm>
              <a:custGeom>
                <a:avLst/>
                <a:gdLst>
                  <a:gd name="connsiteX0" fmla="*/ 425669 w 484955"/>
                  <a:gd name="connsiteY0" fmla="*/ 42426 h 1227965"/>
                  <a:gd name="connsiteX1" fmla="*/ 210975 w 484955"/>
                  <a:gd name="connsiteY1" fmla="*/ 42912 h 1227965"/>
                  <a:gd name="connsiteX2" fmla="*/ 332 w 484955"/>
                  <a:gd name="connsiteY2" fmla="*/ 690397 h 1227965"/>
                  <a:gd name="connsiteX3" fmla="*/ 276021 w 484955"/>
                  <a:gd name="connsiteY3" fmla="*/ 1188019 h 1227965"/>
                  <a:gd name="connsiteX4" fmla="*/ 484760 w 484955"/>
                  <a:gd name="connsiteY4" fmla="*/ 1227813 h 1227965"/>
                  <a:gd name="connsiteX5" fmla="*/ 320043 w 484955"/>
                  <a:gd name="connsiteY5" fmla="*/ 756452 h 122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4955" h="1227965">
                    <a:moveTo>
                      <a:pt x="425669" y="42426"/>
                    </a:moveTo>
                    <a:cubicBezTo>
                      <a:pt x="425669" y="42426"/>
                      <a:pt x="331240" y="-53698"/>
                      <a:pt x="210975" y="42912"/>
                    </a:cubicBezTo>
                    <a:cubicBezTo>
                      <a:pt x="90710" y="139521"/>
                      <a:pt x="14850" y="614247"/>
                      <a:pt x="332" y="690397"/>
                    </a:cubicBezTo>
                    <a:cubicBezTo>
                      <a:pt x="-14186" y="766547"/>
                      <a:pt x="276021" y="1188019"/>
                      <a:pt x="276021" y="1188019"/>
                    </a:cubicBezTo>
                    <a:lnTo>
                      <a:pt x="484760" y="1227813"/>
                    </a:lnTo>
                    <a:lnTo>
                      <a:pt x="320043" y="7564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79" name="PA-任意多边形 378"/>
            <p:cNvSpPr/>
            <p:nvPr>
              <p:custDataLst>
                <p:tags r:id="rId87"/>
              </p:custDataLst>
            </p:nvPr>
          </p:nvSpPr>
          <p:spPr>
            <a:xfrm>
              <a:off x="155305" y="2329314"/>
              <a:ext cx="1066273" cy="867009"/>
            </a:xfrm>
            <a:custGeom>
              <a:avLst/>
              <a:gdLst>
                <a:gd name="connsiteX0" fmla="*/ 1026860 w 1066273"/>
                <a:gd name="connsiteY0" fmla="*/ 322603 h 867009"/>
                <a:gd name="connsiteX1" fmla="*/ 931415 w 1066273"/>
                <a:gd name="connsiteY1" fmla="*/ 274271 h 867009"/>
                <a:gd name="connsiteX2" fmla="*/ 940397 w 1066273"/>
                <a:gd name="connsiteY2" fmla="*/ 284927 h 867009"/>
                <a:gd name="connsiteX3" fmla="*/ 822346 w 1066273"/>
                <a:gd name="connsiteY3" fmla="*/ 464019 h 867009"/>
                <a:gd name="connsiteX4" fmla="*/ 760391 w 1066273"/>
                <a:gd name="connsiteY4" fmla="*/ 673176 h 867009"/>
                <a:gd name="connsiteX5" fmla="*/ 628031 w 1066273"/>
                <a:gd name="connsiteY5" fmla="*/ 840623 h 867009"/>
                <a:gd name="connsiteX6" fmla="*/ 344665 w 1066273"/>
                <a:gd name="connsiteY6" fmla="*/ 832632 h 867009"/>
                <a:gd name="connsiteX7" fmla="*/ 341088 w 1066273"/>
                <a:gd name="connsiteY7" fmla="*/ 831338 h 867009"/>
                <a:gd name="connsiteX8" fmla="*/ 407914 w 1066273"/>
                <a:gd name="connsiteY8" fmla="*/ 607567 h 867009"/>
                <a:gd name="connsiteX9" fmla="*/ 249144 w 1066273"/>
                <a:gd name="connsiteY9" fmla="*/ 793814 h 867009"/>
                <a:gd name="connsiteX10" fmla="*/ 76978 w 1066273"/>
                <a:gd name="connsiteY10" fmla="*/ 698065 h 867009"/>
                <a:gd name="connsiteX11" fmla="*/ 180 w 1066273"/>
                <a:gd name="connsiteY11" fmla="*/ 601402 h 867009"/>
                <a:gd name="connsiteX12" fmla="*/ 64495 w 1066273"/>
                <a:gd name="connsiteY12" fmla="*/ 500629 h 867009"/>
                <a:gd name="connsiteX13" fmla="*/ 184677 w 1066273"/>
                <a:gd name="connsiteY13" fmla="*/ 461355 h 867009"/>
                <a:gd name="connsiteX14" fmla="*/ 287581 w 1066273"/>
                <a:gd name="connsiteY14" fmla="*/ 392854 h 867009"/>
                <a:gd name="connsiteX15" fmla="*/ 306685 w 1066273"/>
                <a:gd name="connsiteY15" fmla="*/ 108422 h 867009"/>
                <a:gd name="connsiteX16" fmla="*/ 429378 w 1066273"/>
                <a:gd name="connsiteY16" fmla="*/ 40835 h 867009"/>
                <a:gd name="connsiteX17" fmla="*/ 645385 w 1066273"/>
                <a:gd name="connsiteY17" fmla="*/ 4377 h 867009"/>
                <a:gd name="connsiteX18" fmla="*/ 835970 w 1066273"/>
                <a:gd name="connsiteY18" fmla="*/ 16174 h 867009"/>
                <a:gd name="connsiteX19" fmla="*/ 964829 w 1066273"/>
                <a:gd name="connsiteY19" fmla="*/ 147316 h 867009"/>
                <a:gd name="connsiteX20" fmla="*/ 1056848 w 1066273"/>
                <a:gd name="connsiteY20" fmla="*/ 221982 h 867009"/>
                <a:gd name="connsiteX21" fmla="*/ 1026860 w 1066273"/>
                <a:gd name="connsiteY21" fmla="*/ 322603 h 86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73" h="867009">
                  <a:moveTo>
                    <a:pt x="1026860" y="322603"/>
                  </a:moveTo>
                  <a:cubicBezTo>
                    <a:pt x="990555" y="333411"/>
                    <a:pt x="956685" y="303042"/>
                    <a:pt x="931415" y="274271"/>
                  </a:cubicBezTo>
                  <a:lnTo>
                    <a:pt x="940397" y="284927"/>
                  </a:lnTo>
                  <a:cubicBezTo>
                    <a:pt x="880953" y="326789"/>
                    <a:pt x="845408" y="394985"/>
                    <a:pt x="822346" y="464019"/>
                  </a:cubicBezTo>
                  <a:cubicBezTo>
                    <a:pt x="799284" y="532977"/>
                    <a:pt x="786421" y="605208"/>
                    <a:pt x="760391" y="673176"/>
                  </a:cubicBezTo>
                  <a:cubicBezTo>
                    <a:pt x="734360" y="741068"/>
                    <a:pt x="692346" y="806753"/>
                    <a:pt x="628031" y="840623"/>
                  </a:cubicBezTo>
                  <a:cubicBezTo>
                    <a:pt x="541872" y="885986"/>
                    <a:pt x="436304" y="865360"/>
                    <a:pt x="344665" y="832632"/>
                  </a:cubicBezTo>
                  <a:cubicBezTo>
                    <a:pt x="343447" y="832175"/>
                    <a:pt x="342305" y="831794"/>
                    <a:pt x="341088" y="831338"/>
                  </a:cubicBezTo>
                  <a:cubicBezTo>
                    <a:pt x="378203" y="762008"/>
                    <a:pt x="400933" y="685896"/>
                    <a:pt x="407914" y="607567"/>
                  </a:cubicBezTo>
                  <a:cubicBezTo>
                    <a:pt x="370216" y="681166"/>
                    <a:pt x="315849" y="744943"/>
                    <a:pt x="249144" y="793814"/>
                  </a:cubicBezTo>
                  <a:cubicBezTo>
                    <a:pt x="189266" y="766596"/>
                    <a:pt x="131689" y="734575"/>
                    <a:pt x="76978" y="698065"/>
                  </a:cubicBezTo>
                  <a:cubicBezTo>
                    <a:pt x="41585" y="674394"/>
                    <a:pt x="4290" y="643797"/>
                    <a:pt x="180" y="601402"/>
                  </a:cubicBezTo>
                  <a:cubicBezTo>
                    <a:pt x="-4006" y="559312"/>
                    <a:pt x="27429" y="520875"/>
                    <a:pt x="64495" y="500629"/>
                  </a:cubicBezTo>
                  <a:cubicBezTo>
                    <a:pt x="101562" y="480383"/>
                    <a:pt x="144185" y="473533"/>
                    <a:pt x="184677" y="461355"/>
                  </a:cubicBezTo>
                  <a:cubicBezTo>
                    <a:pt x="225092" y="449254"/>
                    <a:pt x="266345" y="429388"/>
                    <a:pt x="287581" y="392854"/>
                  </a:cubicBezTo>
                  <a:cubicBezTo>
                    <a:pt x="336521" y="308826"/>
                    <a:pt x="254167" y="190319"/>
                    <a:pt x="306685" y="108422"/>
                  </a:cubicBezTo>
                  <a:cubicBezTo>
                    <a:pt x="332563" y="68159"/>
                    <a:pt x="382797" y="52023"/>
                    <a:pt x="429378" y="40835"/>
                  </a:cubicBezTo>
                  <a:cubicBezTo>
                    <a:pt x="500476" y="23828"/>
                    <a:pt x="572643" y="11648"/>
                    <a:pt x="645385" y="4377"/>
                  </a:cubicBezTo>
                  <a:cubicBezTo>
                    <a:pt x="709243" y="-2017"/>
                    <a:pt x="775233" y="-4376"/>
                    <a:pt x="835970" y="16174"/>
                  </a:cubicBezTo>
                  <a:cubicBezTo>
                    <a:pt x="896708" y="36725"/>
                    <a:pt x="951813" y="84447"/>
                    <a:pt x="964829" y="147316"/>
                  </a:cubicBezTo>
                  <a:cubicBezTo>
                    <a:pt x="1000297" y="165963"/>
                    <a:pt x="1037820" y="186590"/>
                    <a:pt x="1056848" y="221982"/>
                  </a:cubicBezTo>
                  <a:cubicBezTo>
                    <a:pt x="1075877" y="257298"/>
                    <a:pt x="1065297" y="311186"/>
                    <a:pt x="1026860" y="32260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PA-任意多边形 379"/>
            <p:cNvSpPr/>
            <p:nvPr>
              <p:custDataLst>
                <p:tags r:id="rId88"/>
              </p:custDataLst>
            </p:nvPr>
          </p:nvSpPr>
          <p:spPr>
            <a:xfrm>
              <a:off x="1050706" y="2535110"/>
              <a:ext cx="613114" cy="867523"/>
            </a:xfrm>
            <a:custGeom>
              <a:avLst/>
              <a:gdLst>
                <a:gd name="connsiteX0" fmla="*/ 77264 w 613114"/>
                <a:gd name="connsiteY0" fmla="*/ 102647 h 867523"/>
                <a:gd name="connsiteX1" fmla="*/ 23574 w 613114"/>
                <a:gd name="connsiteY1" fmla="*/ 221500 h 867523"/>
                <a:gd name="connsiteX2" fmla="*/ 186628 w 613114"/>
                <a:gd name="connsiteY2" fmla="*/ 539091 h 867523"/>
                <a:gd name="connsiteX3" fmla="*/ 359407 w 613114"/>
                <a:gd name="connsiteY3" fmla="*/ 569213 h 867523"/>
                <a:gd name="connsiteX4" fmla="*/ 364929 w 613114"/>
                <a:gd name="connsiteY4" fmla="*/ 545640 h 867523"/>
                <a:gd name="connsiteX5" fmla="*/ 372411 w 613114"/>
                <a:gd name="connsiteY5" fmla="*/ 566874 h 867523"/>
                <a:gd name="connsiteX6" fmla="*/ 486698 w 613114"/>
                <a:gd name="connsiteY6" fmla="*/ 867371 h 867523"/>
                <a:gd name="connsiteX7" fmla="*/ 457631 w 613114"/>
                <a:gd name="connsiteY7" fmla="*/ 533665 h 867523"/>
                <a:gd name="connsiteX8" fmla="*/ 499087 w 613114"/>
                <a:gd name="connsiteY8" fmla="*/ 305925 h 867523"/>
                <a:gd name="connsiteX9" fmla="*/ 518719 w 613114"/>
                <a:gd name="connsiteY9" fmla="*/ 189555 h 867523"/>
                <a:gd name="connsiteX10" fmla="*/ 518720 w 613114"/>
                <a:gd name="connsiteY10" fmla="*/ 187823 h 867523"/>
                <a:gd name="connsiteX11" fmla="*/ 539019 w 613114"/>
                <a:gd name="connsiteY11" fmla="*/ 253025 h 867523"/>
                <a:gd name="connsiteX12" fmla="*/ 612920 w 613114"/>
                <a:gd name="connsiteY12" fmla="*/ 221500 h 867523"/>
                <a:gd name="connsiteX13" fmla="*/ 448089 w 613114"/>
                <a:gd name="connsiteY13" fmla="*/ 60880 h 867523"/>
                <a:gd name="connsiteX14" fmla="*/ 215949 w 613114"/>
                <a:gd name="connsiteY14" fmla="*/ 7618 h 867523"/>
                <a:gd name="connsiteX15" fmla="*/ 145769 w 613114"/>
                <a:gd name="connsiteY15" fmla="*/ 12075 h 86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3114" h="867523">
                  <a:moveTo>
                    <a:pt x="77264" y="102647"/>
                  </a:moveTo>
                  <a:cubicBezTo>
                    <a:pt x="42498" y="146197"/>
                    <a:pt x="23574" y="193294"/>
                    <a:pt x="23574" y="221500"/>
                  </a:cubicBezTo>
                  <a:cubicBezTo>
                    <a:pt x="-48646" y="353495"/>
                    <a:pt x="54630" y="466873"/>
                    <a:pt x="186628" y="539091"/>
                  </a:cubicBezTo>
                  <a:cubicBezTo>
                    <a:pt x="239276" y="568048"/>
                    <a:pt x="300067" y="578646"/>
                    <a:pt x="359407" y="569213"/>
                  </a:cubicBezTo>
                  <a:lnTo>
                    <a:pt x="364929" y="545640"/>
                  </a:lnTo>
                  <a:lnTo>
                    <a:pt x="372411" y="566874"/>
                  </a:lnTo>
                  <a:cubicBezTo>
                    <a:pt x="372411" y="566874"/>
                    <a:pt x="458351" y="850720"/>
                    <a:pt x="486698" y="867371"/>
                  </a:cubicBezTo>
                  <a:cubicBezTo>
                    <a:pt x="475941" y="816856"/>
                    <a:pt x="463619" y="582965"/>
                    <a:pt x="457631" y="533665"/>
                  </a:cubicBezTo>
                  <a:cubicBezTo>
                    <a:pt x="449341" y="466566"/>
                    <a:pt x="478240" y="366673"/>
                    <a:pt x="499087" y="305925"/>
                  </a:cubicBezTo>
                  <a:cubicBezTo>
                    <a:pt x="512014" y="268485"/>
                    <a:pt x="518647" y="229163"/>
                    <a:pt x="518719" y="189555"/>
                  </a:cubicBezTo>
                  <a:lnTo>
                    <a:pt x="518720" y="187823"/>
                  </a:lnTo>
                  <a:lnTo>
                    <a:pt x="539019" y="253025"/>
                  </a:lnTo>
                  <a:lnTo>
                    <a:pt x="612920" y="221500"/>
                  </a:lnTo>
                  <a:cubicBezTo>
                    <a:pt x="599171" y="142639"/>
                    <a:pt x="612920" y="53115"/>
                    <a:pt x="448089" y="60880"/>
                  </a:cubicBezTo>
                  <a:cubicBezTo>
                    <a:pt x="358941" y="-432"/>
                    <a:pt x="280436" y="-9771"/>
                    <a:pt x="215949" y="7618"/>
                  </a:cubicBezTo>
                  <a:cubicBezTo>
                    <a:pt x="207626" y="-5248"/>
                    <a:pt x="159637" y="18851"/>
                    <a:pt x="145769" y="1207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84" name="PA-图片 383"/>
          <p:cNvPicPr>
            <a:picLocks noChangeAspect="1"/>
          </p:cNvPicPr>
          <p:nvPr>
            <p:custDataLst>
              <p:tags r:id="rId89"/>
            </p:custDataLst>
          </p:nvPr>
        </p:nvPicPr>
        <p:blipFill>
          <a:blip r:embed="rId90">
            <a:alphaModFix amt="15000"/>
            <a:extLst>
              <a:ext uri="{BEBA8EAE-BF5A-486C-A8C5-ECC9F3942E4B}">
                <a14:imgProps xmlns:a14="http://schemas.microsoft.com/office/drawing/2010/main">
                  <a14:imgLayer r:embed="rId91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67519" y="9955599"/>
            <a:ext cx="3319104" cy="3319104"/>
          </a:xfrm>
          <a:prstGeom prst="rect">
            <a:avLst/>
          </a:prstGeom>
        </p:spPr>
      </p:pic>
      <p:sp>
        <p:nvSpPr>
          <p:cNvPr id="385" name="PA-任意多边形 384"/>
          <p:cNvSpPr/>
          <p:nvPr>
            <p:custDataLst>
              <p:tags r:id="rId92"/>
            </p:custDataLst>
          </p:nvPr>
        </p:nvSpPr>
        <p:spPr>
          <a:xfrm>
            <a:off x="2398114" y="13084260"/>
            <a:ext cx="436758" cy="343720"/>
          </a:xfrm>
          <a:custGeom>
            <a:avLst/>
            <a:gdLst>
              <a:gd name="connsiteX0" fmla="*/ -195 w 436758"/>
              <a:gd name="connsiteY0" fmla="*/ 102751 h 343720"/>
              <a:gd name="connsiteX1" fmla="*/ 145523 w 436758"/>
              <a:gd name="connsiteY1" fmla="*/ -152 h 343720"/>
              <a:gd name="connsiteX2" fmla="*/ 185741 w 436758"/>
              <a:gd name="connsiteY2" fmla="*/ 64680 h 343720"/>
              <a:gd name="connsiteX3" fmla="*/ 391243 w 436758"/>
              <a:gd name="connsiteY3" fmla="*/ 74793 h 343720"/>
              <a:gd name="connsiteX4" fmla="*/ 436505 w 436758"/>
              <a:gd name="connsiteY4" fmla="*/ 124728 h 343720"/>
              <a:gd name="connsiteX5" fmla="*/ 414026 w 436758"/>
              <a:gd name="connsiteY5" fmla="*/ 162890 h 343720"/>
              <a:gd name="connsiteX6" fmla="*/ 233873 w 436758"/>
              <a:gd name="connsiteY6" fmla="*/ 274647 h 343720"/>
              <a:gd name="connsiteX7" fmla="*/ 163039 w 436758"/>
              <a:gd name="connsiteY7" fmla="*/ 229781 h 343720"/>
              <a:gd name="connsiteX8" fmla="*/ 190697 w 436758"/>
              <a:gd name="connsiteY8" fmla="*/ 301431 h 343720"/>
              <a:gd name="connsiteX9" fmla="*/ 122772 w 436758"/>
              <a:gd name="connsiteY9" fmla="*/ 343568 h 34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758" h="343720">
                <a:moveTo>
                  <a:pt x="-195" y="102751"/>
                </a:moveTo>
                <a:lnTo>
                  <a:pt x="145523" y="-152"/>
                </a:lnTo>
                <a:lnTo>
                  <a:pt x="185741" y="64680"/>
                </a:lnTo>
                <a:lnTo>
                  <a:pt x="391243" y="74793"/>
                </a:lnTo>
                <a:cubicBezTo>
                  <a:pt x="417531" y="76083"/>
                  <a:pt x="437796" y="98440"/>
                  <a:pt x="436505" y="124728"/>
                </a:cubicBezTo>
                <a:cubicBezTo>
                  <a:pt x="435737" y="140369"/>
                  <a:pt x="427334" y="154635"/>
                  <a:pt x="414026" y="162890"/>
                </a:cubicBezTo>
                <a:lnTo>
                  <a:pt x="233873" y="274647"/>
                </a:lnTo>
                <a:lnTo>
                  <a:pt x="163039" y="229781"/>
                </a:lnTo>
                <a:lnTo>
                  <a:pt x="190697" y="301431"/>
                </a:lnTo>
                <a:lnTo>
                  <a:pt x="122772" y="34356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2700000" scaled="0"/>
          </a:gradFill>
          <a:ln w="76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pic>
        <p:nvPicPr>
          <p:cNvPr id="386" name="PA-图片 385"/>
          <p:cNvPicPr>
            <a:picLocks noChangeAspect="1"/>
          </p:cNvPicPr>
          <p:nvPr>
            <p:custDataLst>
              <p:tags r:id="rId93"/>
            </p:custDataLst>
          </p:nvPr>
        </p:nvPicPr>
        <p:blipFill>
          <a:blip r:embed="rId90">
            <a:extLst>
              <a:ext uri="{BEBA8EAE-BF5A-486C-A8C5-ECC9F3942E4B}">
                <a14:imgProps xmlns:a14="http://schemas.microsoft.com/office/drawing/2010/main">
                  <a14:imgLayer r:embed="rId91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5295" y="-7715788"/>
            <a:ext cx="4334541" cy="4334541"/>
          </a:xfrm>
          <a:prstGeom prst="rect">
            <a:avLst/>
          </a:prstGeom>
        </p:spPr>
      </p:pic>
      <p:pic>
        <p:nvPicPr>
          <p:cNvPr id="387" name="PA-图片 386"/>
          <p:cNvPicPr>
            <a:picLocks noChangeAspect="1"/>
          </p:cNvPicPr>
          <p:nvPr>
            <p:custDataLst>
              <p:tags r:id="rId94"/>
            </p:custDataLst>
          </p:nvPr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7093319" y="-3178171"/>
            <a:ext cx="2592491" cy="2563139"/>
          </a:xfrm>
          <a:prstGeom prst="rect">
            <a:avLst/>
          </a:prstGeom>
        </p:spPr>
      </p:pic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95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pic>
        <p:nvPicPr>
          <p:cNvPr id="179" name="PA-图片 178"/>
          <p:cNvPicPr>
            <a:picLocks noChangeAspect="1"/>
          </p:cNvPicPr>
          <p:nvPr>
            <p:custDataLst>
              <p:tags r:id="rId96"/>
            </p:custDataLst>
          </p:nvPr>
        </p:nvPicPr>
        <p:blipFill>
          <a:blip r:embed="rId90">
            <a:alphaModFix amt="57000"/>
            <a:extLst>
              <a:ext uri="{BEBA8EAE-BF5A-486C-A8C5-ECC9F3942E4B}">
                <a14:imgProps xmlns:a14="http://schemas.microsoft.com/office/drawing/2010/main">
                  <a14:imgLayer r:embed="rId91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115605" y="4869712"/>
            <a:ext cx="4334541" cy="4334541"/>
          </a:xfrm>
          <a:prstGeom prst="rect">
            <a:avLst/>
          </a:prstGeom>
        </p:spPr>
      </p:pic>
      <p:pic>
        <p:nvPicPr>
          <p:cNvPr id="424" name="PA-图片 423"/>
          <p:cNvPicPr>
            <a:picLocks noChangeAspect="1"/>
          </p:cNvPicPr>
          <p:nvPr>
            <p:custDataLst>
              <p:tags r:id="rId97"/>
            </p:custDataLst>
          </p:nvPr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8480" y="-1281570"/>
            <a:ext cx="2838380" cy="2806244"/>
          </a:xfrm>
          <a:prstGeom prst="rect">
            <a:avLst/>
          </a:prstGeom>
        </p:spPr>
      </p:pic>
      <p:sp>
        <p:nvSpPr>
          <p:cNvPr id="56" name="PA-图形 5"/>
          <p:cNvSpPr/>
          <p:nvPr>
            <p:custDataLst>
              <p:tags r:id="rId98"/>
            </p:custDataLst>
          </p:nvPr>
        </p:nvSpPr>
        <p:spPr>
          <a:xfrm>
            <a:off x="989981" y="1910114"/>
            <a:ext cx="3058598" cy="422910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27000" dist="203200" dir="2700000" algn="ctr" rotWithShape="0">
              <a:srgbClr val="C0C7CF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57" name="PA-图形 5"/>
          <p:cNvSpPr/>
          <p:nvPr>
            <p:custDataLst>
              <p:tags r:id="rId99"/>
            </p:custDataLst>
          </p:nvPr>
        </p:nvSpPr>
        <p:spPr>
          <a:xfrm>
            <a:off x="989981" y="1910114"/>
            <a:ext cx="3058598" cy="422910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27000" dist="203200" dir="13500000" algn="ctr" rotWithShape="0">
              <a:srgbClr val="FFFFFF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58" name="PA-图形 5"/>
          <p:cNvSpPr/>
          <p:nvPr>
            <p:custDataLst>
              <p:tags r:id="rId100"/>
            </p:custDataLst>
          </p:nvPr>
        </p:nvSpPr>
        <p:spPr>
          <a:xfrm>
            <a:off x="1349084" y="2251550"/>
            <a:ext cx="3058598" cy="422910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blipFill dpi="0" rotWithShape="1">
            <a:blip r:embed="rId101"/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0" name="PA-圆角矩形 59"/>
          <p:cNvSpPr/>
          <p:nvPr>
            <p:custDataLst>
              <p:tags r:id="rId102"/>
            </p:custDataLst>
          </p:nvPr>
        </p:nvSpPr>
        <p:spPr>
          <a:xfrm>
            <a:off x="7542828" y="572692"/>
            <a:ext cx="7009915" cy="917954"/>
          </a:xfrm>
          <a:prstGeom prst="roundRect">
            <a:avLst>
              <a:gd name="adj" fmla="val 19434"/>
            </a:avLst>
          </a:pr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2" name="PA-圆角矩形 61"/>
          <p:cNvSpPr/>
          <p:nvPr>
            <p:custDataLst>
              <p:tags r:id="rId105"/>
            </p:custDataLst>
          </p:nvPr>
        </p:nvSpPr>
        <p:spPr>
          <a:xfrm>
            <a:off x="8101270" y="831875"/>
            <a:ext cx="3399240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3" name="PA-圆角矩形 62"/>
          <p:cNvSpPr/>
          <p:nvPr>
            <p:custDataLst>
              <p:tags r:id="rId106"/>
            </p:custDataLst>
          </p:nvPr>
        </p:nvSpPr>
        <p:spPr>
          <a:xfrm>
            <a:off x="8101321" y="1016697"/>
            <a:ext cx="3399013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4" name="PA-圆角矩形 63"/>
          <p:cNvSpPr/>
          <p:nvPr>
            <p:custDataLst>
              <p:tags r:id="rId107"/>
            </p:custDataLst>
          </p:nvPr>
        </p:nvSpPr>
        <p:spPr>
          <a:xfrm>
            <a:off x="8101320" y="1201511"/>
            <a:ext cx="1591311" cy="93552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5" name="PA-圆角矩形 64"/>
          <p:cNvSpPr/>
          <p:nvPr>
            <p:custDataLst>
              <p:tags r:id="rId108"/>
            </p:custDataLst>
          </p:nvPr>
        </p:nvSpPr>
        <p:spPr>
          <a:xfrm>
            <a:off x="8101270" y="831875"/>
            <a:ext cx="3399240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6" name="PA-圆角矩形 65"/>
          <p:cNvSpPr/>
          <p:nvPr>
            <p:custDataLst>
              <p:tags r:id="rId109"/>
            </p:custDataLst>
          </p:nvPr>
        </p:nvSpPr>
        <p:spPr>
          <a:xfrm>
            <a:off x="8101321" y="1016697"/>
            <a:ext cx="3399013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67" name="PA-圆角矩形 66"/>
          <p:cNvSpPr/>
          <p:nvPr>
            <p:custDataLst>
              <p:tags r:id="rId110"/>
            </p:custDataLst>
          </p:nvPr>
        </p:nvSpPr>
        <p:spPr>
          <a:xfrm>
            <a:off x="8101320" y="1201511"/>
            <a:ext cx="1591311" cy="93552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pic>
        <p:nvPicPr>
          <p:cNvPr id="68" name="PA-图片 67"/>
          <p:cNvPicPr>
            <a:picLocks noChangeAspect="1"/>
          </p:cNvPicPr>
          <p:nvPr>
            <p:custDataLst>
              <p:tags r:id="rId111"/>
            </p:custDataLst>
          </p:nvPr>
        </p:nvPicPr>
        <p:blipFill>
          <a:blip r:embed="rId90">
            <a:alphaModFix amt="57000"/>
            <a:extLst>
              <a:ext uri="{BEBA8EAE-BF5A-486C-A8C5-ECC9F3942E4B}">
                <a14:imgProps xmlns:a14="http://schemas.microsoft.com/office/drawing/2010/main">
                  <a14:imgLayer r:embed="rId91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768397" y="4589713"/>
            <a:ext cx="4334541" cy="4334541"/>
          </a:xfrm>
          <a:prstGeom prst="rect">
            <a:avLst/>
          </a:prstGeom>
        </p:spPr>
      </p:pic>
      <p:sp>
        <p:nvSpPr>
          <p:cNvPr id="69" name="PA-图形 5"/>
          <p:cNvSpPr/>
          <p:nvPr>
            <p:custDataLst>
              <p:tags r:id="rId112"/>
            </p:custDataLst>
          </p:nvPr>
        </p:nvSpPr>
        <p:spPr>
          <a:xfrm>
            <a:off x="962419" y="2251274"/>
            <a:ext cx="3258650" cy="450571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blipFill dpi="0" rotWithShape="1">
            <a:blip r:embed="rId113"/>
            <a:srcRect/>
            <a:tile tx="0" ty="0" sx="100000" sy="100000" flip="none" algn="t"/>
          </a:blipFill>
          <a:ln w="10355" cap="flat"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  <a:effectLst>
            <a:softEdge rad="11049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C4148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70" name="PA-圆角矩形 69"/>
          <p:cNvSpPr/>
          <p:nvPr>
            <p:custDataLst>
              <p:tags r:id="rId114"/>
            </p:custDataLst>
          </p:nvPr>
        </p:nvSpPr>
        <p:spPr>
          <a:xfrm>
            <a:off x="5569585" y="2249170"/>
            <a:ext cx="5660390" cy="3683000"/>
          </a:xfrm>
          <a:prstGeom prst="roundRect">
            <a:avLst>
              <a:gd name="adj" fmla="val 7326"/>
            </a:avLst>
          </a:pr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27000" dist="127000" dir="13500000">
              <a:srgbClr val="29486D">
                <a:alpha val="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pic>
        <p:nvPicPr>
          <p:cNvPr id="98" name="PA-图片 97"/>
          <p:cNvPicPr>
            <a:picLocks noChangeAspect="1"/>
          </p:cNvPicPr>
          <p:nvPr>
            <p:custDataLst>
              <p:tags r:id="rId117"/>
            </p:custDataLst>
          </p:nvPr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7978" y="-8928"/>
            <a:ext cx="3768129" cy="3725466"/>
          </a:xfrm>
          <a:prstGeom prst="rect">
            <a:avLst/>
          </a:prstGeom>
        </p:spPr>
      </p:pic>
      <p:grpSp>
        <p:nvGrpSpPr>
          <p:cNvPr id="84" name="PA-组合 83"/>
          <p:cNvGrpSpPr/>
          <p:nvPr>
            <p:custDataLst>
              <p:tags r:id="rId118"/>
            </p:custDataLst>
          </p:nvPr>
        </p:nvGrpSpPr>
        <p:grpSpPr>
          <a:xfrm>
            <a:off x="422592" y="537143"/>
            <a:ext cx="5639684" cy="952500"/>
            <a:chOff x="422592" y="537143"/>
            <a:chExt cx="5639684" cy="952500"/>
          </a:xfrm>
        </p:grpSpPr>
        <p:grpSp>
          <p:nvGrpSpPr>
            <p:cNvPr id="85" name="组合 84"/>
            <p:cNvGrpSpPr/>
            <p:nvPr/>
          </p:nvGrpSpPr>
          <p:grpSpPr>
            <a:xfrm>
              <a:off x="422592" y="549275"/>
              <a:ext cx="1118611" cy="537611"/>
              <a:chOff x="1030605" y="770607"/>
              <a:chExt cx="1118611" cy="537611"/>
            </a:xfrm>
          </p:grpSpPr>
          <p:sp>
            <p:nvSpPr>
              <p:cNvPr id="89" name="PA-文本框 88"/>
              <p:cNvSpPr txBox="1"/>
              <p:nvPr>
                <p:custDataLst>
                  <p:tags r:id="rId119"/>
                </p:custDataLst>
              </p:nvPr>
            </p:nvSpPr>
            <p:spPr>
              <a:xfrm>
                <a:off x="1030605" y="808580"/>
                <a:ext cx="11186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gradFill>
                      <a:gsLst>
                        <a:gs pos="1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effectLst>
                      <a:outerShdw blurRad="114300" dist="76200" dir="2700000" algn="tl" rotWithShape="0">
                        <a:schemeClr val="accent4">
                          <a:lumMod val="50000"/>
                          <a:alpha val="22000"/>
                        </a:schemeClr>
                      </a:outerShdw>
                    </a:effectLst>
                  </a:rPr>
                  <a:t>01</a:t>
                </a:r>
                <a:endParaRPr lang="en-US" altLang="zh-CN" sz="24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2000"/>
                      </a:schemeClr>
                    </a:outerShdw>
                  </a:effectLst>
                </a:endParaRPr>
              </a:p>
            </p:txBody>
          </p:sp>
          <p:sp>
            <p:nvSpPr>
              <p:cNvPr id="90" name="PA-圆角矩形 89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306804" y="789778"/>
                <a:ext cx="566212" cy="499268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283461" y="770607"/>
                <a:ext cx="612899" cy="537611"/>
                <a:chOff x="1346376" y="762000"/>
                <a:chExt cx="612899" cy="537611"/>
              </a:xfrm>
            </p:grpSpPr>
            <p:sp>
              <p:nvSpPr>
                <p:cNvPr id="92" name="PA-椭圆 91"/>
                <p:cNvSpPr/>
                <p:nvPr>
                  <p:custDataLst>
                    <p:tags r:id="rId121"/>
                  </p:custDataLst>
                </p:nvPr>
              </p:nvSpPr>
              <p:spPr>
                <a:xfrm>
                  <a:off x="1912442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PA-椭圆 92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1346376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PA-椭圆 93"/>
                <p:cNvSpPr/>
                <p:nvPr>
                  <p:custDataLst>
                    <p:tags r:id="rId123"/>
                  </p:custDataLst>
                </p:nvPr>
              </p:nvSpPr>
              <p:spPr>
                <a:xfrm>
                  <a:off x="1346376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PA-椭圆 94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1912442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6" name="PA-文本框 85"/>
            <p:cNvSpPr txBox="1"/>
            <p:nvPr>
              <p:custDataLst>
                <p:tags r:id="rId125"/>
              </p:custDataLst>
            </p:nvPr>
          </p:nvSpPr>
          <p:spPr>
            <a:xfrm>
              <a:off x="1307396" y="537143"/>
              <a:ext cx="47548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</a:rPr>
                <a:t>作品简介——选题背景</a:t>
              </a:r>
              <a:endParaRPr lang="zh-CN" altLang="en-US" sz="36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87" name="PA-圆角矩形 86"/>
            <p:cNvSpPr/>
            <p:nvPr>
              <p:custDataLst>
                <p:tags r:id="rId126"/>
              </p:custDataLst>
            </p:nvPr>
          </p:nvSpPr>
          <p:spPr>
            <a:xfrm>
              <a:off x="696912" y="1254693"/>
              <a:ext cx="5264785" cy="234950"/>
            </a:xfrm>
            <a:prstGeom prst="roundRect">
              <a:avLst>
                <a:gd name="adj" fmla="val 50000"/>
              </a:avLst>
            </a:prstGeom>
            <a:blipFill>
              <a:blip r:embed="rId127">
                <a:extLst>
                  <a:ext uri="{96DAC541-7B7A-43D3-8B79-37D633B846F1}">
                    <asvg:svgBlip xmlns:asvg="http://schemas.microsoft.com/office/drawing/2016/SVG/main" r:embed="rId128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2" name="PA-文本框 81"/>
          <p:cNvSpPr txBox="1"/>
          <p:nvPr>
            <p:custDataLst>
              <p:tags r:id="rId129"/>
            </p:custDataLst>
          </p:nvPr>
        </p:nvSpPr>
        <p:spPr>
          <a:xfrm>
            <a:off x="6409070" y="2401118"/>
            <a:ext cx="442934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kumimoji="0" lang="zh-CN" altLang="en-US" b="0" i="0" u="none" strike="noStrike" kern="1200" cap="none" spc="0" normalizeH="0" baseline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当下社会，人们对于医疗健康问题愈发关心，市面上的医护软件也层出不穷。但在实际的用户体验下，出现了许多问题：</a:t>
            </a:r>
            <a:endParaRPr kumimoji="0" lang="zh-CN" altLang="en-US" b="0" i="0" u="none" strike="noStrike" kern="1200" cap="none" spc="0" normalizeH="0" baseline="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→ </a:t>
            </a:r>
            <a:r>
              <a:rPr kumimoji="0" lang="zh-CN" altLang="en-US" b="0" i="0" u="none" strike="noStrike" kern="1200" cap="none" spc="0" normalizeH="0" baseline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医护软件中的药价与实际药价不符</a:t>
            </a:r>
            <a:endParaRPr kumimoji="0" lang="zh-CN" altLang="en-US" b="0" i="0" u="none" strike="noStrike" kern="1200" cap="none" spc="0" normalizeH="0" baseline="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→ </a:t>
            </a:r>
            <a:r>
              <a:rPr kumimoji="0" lang="zh-CN" altLang="en-US" b="0" i="0" u="none" strike="noStrike" kern="1200" cap="none" spc="0" normalizeH="0" baseline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诸多媒体软件推送不正确的医疗知识</a:t>
            </a:r>
            <a:r>
              <a:rPr kumimoji="0" lang="en-US" altLang="zh-CN" b="0" i="0" u="none" strike="noStrike" kern="1200" cap="none" spc="0" normalizeH="0" baseline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</a:t>
            </a:r>
            <a:r>
              <a:rPr kumimoji="0" lang="zh-CN" altLang="en-US" b="0" i="0" u="none" strike="noStrike" kern="1200" cap="none" spc="0" normalizeH="0" baseline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误导民众</a:t>
            </a:r>
            <a:endParaRPr kumimoji="0" lang="zh-CN" altLang="en-US" b="0" i="0" u="none" strike="noStrike" kern="1200" cap="none" spc="0" normalizeH="0" baseline="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</a:t>
            </a:r>
            <a:r>
              <a:rPr kumimoji="0" lang="zh-CN" altLang="en-US" b="0" i="0" u="none" strike="noStrike" kern="1200" cap="none" spc="0" normalizeH="0" baseline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面对此情形，我们开发了科普类医护软件——见微（见微知著）</a:t>
            </a:r>
            <a:endParaRPr kumimoji="0" lang="zh-CN" altLang="en-US" b="0" i="0" u="none" strike="noStrike" kern="1200" cap="none" spc="0" normalizeH="0" baseline="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71" name="PA-组合 70"/>
          <p:cNvGrpSpPr/>
          <p:nvPr>
            <p:custDataLst>
              <p:tags r:id="rId130"/>
            </p:custDataLst>
          </p:nvPr>
        </p:nvGrpSpPr>
        <p:grpSpPr>
          <a:xfrm>
            <a:off x="4857400" y="2818387"/>
            <a:ext cx="1362005" cy="1362005"/>
            <a:chOff x="-4902873" y="7198536"/>
            <a:chExt cx="2625848" cy="2625848"/>
          </a:xfrm>
        </p:grpSpPr>
        <p:sp>
          <p:nvSpPr>
            <p:cNvPr id="72" name="PA-椭圆 71"/>
            <p:cNvSpPr/>
            <p:nvPr>
              <p:custDataLst>
                <p:tags r:id="rId131"/>
              </p:custDataLst>
            </p:nvPr>
          </p:nvSpPr>
          <p:spPr>
            <a:xfrm>
              <a:off x="-4902873" y="7198536"/>
              <a:ext cx="2625848" cy="2625848"/>
            </a:xfrm>
            <a:prstGeom prst="ellipse">
              <a:avLst/>
            </a:prstGeom>
            <a:solidFill>
              <a:srgbClr val="E2EAF4"/>
            </a:solidFill>
            <a:ln>
              <a:gradFill>
                <a:gsLst>
                  <a:gs pos="59000">
                    <a:schemeClr val="accent4">
                      <a:alpha val="0"/>
                    </a:schemeClr>
                  </a:gs>
                  <a:gs pos="98000">
                    <a:schemeClr val="accent4"/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-4740985" y="7360424"/>
              <a:ext cx="2302072" cy="2302072"/>
              <a:chOff x="10821461" y="2196195"/>
              <a:chExt cx="5342422" cy="5342422"/>
            </a:xfrm>
          </p:grpSpPr>
          <p:sp>
            <p:nvSpPr>
              <p:cNvPr id="79" name="PA-同心圆 78"/>
              <p:cNvSpPr/>
              <p:nvPr>
                <p:custDataLst>
                  <p:tags r:id="rId132"/>
                </p:custDataLst>
              </p:nvPr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203200" dir="2700000" algn="ctr" rotWithShape="0">
                  <a:srgbClr val="C0C7C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  <p:sp>
            <p:nvSpPr>
              <p:cNvPr id="80" name="PA-同心圆 79"/>
              <p:cNvSpPr/>
              <p:nvPr>
                <p:custDataLst>
                  <p:tags r:id="rId133"/>
                </p:custDataLst>
              </p:nvPr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203200" dist="63500" dir="13500000" algn="ct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</p:grpSp>
        <p:sp>
          <p:nvSpPr>
            <p:cNvPr id="74" name="PA-弧形 73"/>
            <p:cNvSpPr/>
            <p:nvPr>
              <p:custDataLst>
                <p:tags r:id="rId134"/>
              </p:custDataLst>
            </p:nvPr>
          </p:nvSpPr>
          <p:spPr>
            <a:xfrm>
              <a:off x="-4811620" y="7289789"/>
              <a:ext cx="2443343" cy="2443343"/>
            </a:xfrm>
            <a:prstGeom prst="arc">
              <a:avLst>
                <a:gd name="adj1" fmla="val 11275932"/>
                <a:gd name="adj2" fmla="val 17658842"/>
              </a:avLst>
            </a:prstGeom>
            <a:noFill/>
            <a:ln w="28575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-4053981" y="8364689"/>
              <a:ext cx="898448" cy="898448"/>
              <a:chOff x="-1138828" y="9180272"/>
              <a:chExt cx="153284" cy="153284"/>
            </a:xfrm>
          </p:grpSpPr>
          <p:sp>
            <p:nvSpPr>
              <p:cNvPr id="76" name="PA-椭圆 75"/>
              <p:cNvSpPr/>
              <p:nvPr>
                <p:custDataLst>
                  <p:tags r:id="rId135"/>
                </p:custDataLst>
              </p:nvPr>
            </p:nvSpPr>
            <p:spPr>
              <a:xfrm>
                <a:off x="-1138828" y="9180272"/>
                <a:ext cx="153284" cy="153284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  <p:sp>
            <p:nvSpPr>
              <p:cNvPr id="77" name="PA-圆角矩形 76"/>
              <p:cNvSpPr/>
              <p:nvPr>
                <p:custDataLst>
                  <p:tags r:id="rId136"/>
                </p:custDataLst>
              </p:nvPr>
            </p:nvSpPr>
            <p:spPr>
              <a:xfrm rot="2679422">
                <a:off x="-1054986" y="9215263"/>
                <a:ext cx="20731" cy="83303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  <p:sp>
            <p:nvSpPr>
              <p:cNvPr id="78" name="PA-圆角矩形 77"/>
              <p:cNvSpPr/>
              <p:nvPr>
                <p:custDataLst>
                  <p:tags r:id="rId137"/>
                </p:custDataLst>
              </p:nvPr>
            </p:nvSpPr>
            <p:spPr>
              <a:xfrm rot="18920578" flipH="1">
                <a:off x="-1090118" y="9239144"/>
                <a:ext cx="20717" cy="55398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图片 350" descr="人的脸&#10;&#10;低可信度描述已自动生成"/>
          <p:cNvPicPr>
            <a:picLocks noChangeAspect="1"/>
          </p:cNvPicPr>
          <p:nvPr/>
        </p:nvPicPr>
        <p:blipFill>
          <a:blip r:embed="rId1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grpSp>
        <p:nvGrpSpPr>
          <p:cNvPr id="12" name="PA-组合 11"/>
          <p:cNvGrpSpPr/>
          <p:nvPr>
            <p:custDataLst>
              <p:tags r:id="rId2"/>
            </p:custDataLst>
          </p:nvPr>
        </p:nvGrpSpPr>
        <p:grpSpPr>
          <a:xfrm>
            <a:off x="4796266" y="1164982"/>
            <a:ext cx="5600630" cy="5542918"/>
            <a:chOff x="4796266" y="1164982"/>
            <a:chExt cx="5600630" cy="5542918"/>
          </a:xfrm>
        </p:grpSpPr>
        <p:sp>
          <p:nvSpPr>
            <p:cNvPr id="4" name="PA-同心圆 3"/>
            <p:cNvSpPr/>
            <p:nvPr>
              <p:custDataLst>
                <p:tags r:id="rId3"/>
              </p:custDataLst>
            </p:nvPr>
          </p:nvSpPr>
          <p:spPr>
            <a:xfrm>
              <a:off x="4796266" y="1164982"/>
              <a:ext cx="5600630" cy="5542918"/>
            </a:xfrm>
            <a:prstGeom prst="donut">
              <a:avLst>
                <a:gd name="adj" fmla="val 6488"/>
              </a:avLst>
            </a:prstGeom>
            <a:solidFill>
              <a:srgbClr val="E2EAF4"/>
            </a:solidFill>
            <a:ln>
              <a:noFill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PA-同心圆 165"/>
            <p:cNvSpPr/>
            <p:nvPr>
              <p:custDataLst>
                <p:tags r:id="rId4"/>
              </p:custDataLst>
            </p:nvPr>
          </p:nvSpPr>
          <p:spPr>
            <a:xfrm>
              <a:off x="4796266" y="1164982"/>
              <a:ext cx="5600630" cy="5542918"/>
            </a:xfrm>
            <a:prstGeom prst="donut">
              <a:avLst>
                <a:gd name="adj" fmla="val 6488"/>
              </a:avLst>
            </a:prstGeom>
            <a:solidFill>
              <a:srgbClr val="E2EAF4"/>
            </a:solidFill>
            <a:ln>
              <a:noFill/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PA-组合 9"/>
          <p:cNvGrpSpPr/>
          <p:nvPr>
            <p:custDataLst>
              <p:tags r:id="rId5"/>
            </p:custDataLst>
          </p:nvPr>
        </p:nvGrpSpPr>
        <p:grpSpPr>
          <a:xfrm>
            <a:off x="4309261" y="682994"/>
            <a:ext cx="6574640" cy="6506891"/>
            <a:chOff x="4309261" y="682994"/>
            <a:chExt cx="6574640" cy="6506891"/>
          </a:xfrm>
        </p:grpSpPr>
        <p:sp>
          <p:nvSpPr>
            <p:cNvPr id="91" name="PA-弧形 167+"/>
            <p:cNvSpPr/>
            <p:nvPr>
              <p:custDataLst>
                <p:tags r:id="rId6"/>
              </p:custDataLst>
            </p:nvPr>
          </p:nvSpPr>
          <p:spPr>
            <a:xfrm rot="10800000">
              <a:off x="4309261" y="682994"/>
              <a:ext cx="6574640" cy="6506891"/>
            </a:xfrm>
            <a:prstGeom prst="arc">
              <a:avLst>
                <a:gd name="adj1" fmla="val 11656796"/>
                <a:gd name="adj2" fmla="val 11649461"/>
              </a:avLst>
            </a:prstGeom>
            <a:noFill/>
            <a:ln w="28575" cap="flat">
              <a:gradFill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PA-弧形 167"/>
            <p:cNvSpPr/>
            <p:nvPr>
              <p:custDataLst>
                <p:tags r:id="rId7"/>
              </p:custDataLst>
            </p:nvPr>
          </p:nvSpPr>
          <p:spPr>
            <a:xfrm rot="10800000">
              <a:off x="4309261" y="682994"/>
              <a:ext cx="6574640" cy="6506891"/>
            </a:xfrm>
            <a:prstGeom prst="arc">
              <a:avLst>
                <a:gd name="adj1" fmla="val 5875102"/>
                <a:gd name="adj2" fmla="val 11649461"/>
              </a:avLst>
            </a:prstGeom>
            <a:noFill/>
            <a:ln w="28575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PA-组合 13"/>
          <p:cNvGrpSpPr/>
          <p:nvPr>
            <p:custDataLst>
              <p:tags r:id="rId8"/>
            </p:custDataLst>
          </p:nvPr>
        </p:nvGrpSpPr>
        <p:grpSpPr>
          <a:xfrm>
            <a:off x="10007850" y="3709716"/>
            <a:ext cx="1335820" cy="3171664"/>
            <a:chOff x="10160250" y="3709716"/>
            <a:chExt cx="1335820" cy="3171664"/>
          </a:xfrm>
        </p:grpSpPr>
        <p:sp>
          <p:nvSpPr>
            <p:cNvPr id="183" name="PA-任意多边形 182"/>
            <p:cNvSpPr/>
            <p:nvPr>
              <p:custDataLst>
                <p:tags r:id="rId9"/>
              </p:custDataLst>
            </p:nvPr>
          </p:nvSpPr>
          <p:spPr>
            <a:xfrm>
              <a:off x="10667040" y="3709716"/>
              <a:ext cx="424940" cy="409667"/>
            </a:xfrm>
            <a:custGeom>
              <a:avLst/>
              <a:gdLst>
                <a:gd name="connsiteX0" fmla="*/ 539690 w 542443"/>
                <a:gd name="connsiteY0" fmla="*/ 364084 h 522946"/>
                <a:gd name="connsiteX1" fmla="*/ 434583 w 542443"/>
                <a:gd name="connsiteY1" fmla="*/ 73925 h 522946"/>
                <a:gd name="connsiteX2" fmla="*/ 86448 w 542443"/>
                <a:gd name="connsiteY2" fmla="*/ 69879 h 522946"/>
                <a:gd name="connsiteX3" fmla="*/ 78888 w 542443"/>
                <a:gd name="connsiteY3" fmla="*/ 77602 h 522946"/>
                <a:gd name="connsiteX4" fmla="*/ -92 w 542443"/>
                <a:gd name="connsiteY4" fmla="*/ 292169 h 522946"/>
                <a:gd name="connsiteX5" fmla="*/ 34348 w 542443"/>
                <a:gd name="connsiteY5" fmla="*/ 522591 h 522946"/>
                <a:gd name="connsiteX6" fmla="*/ 330759 w 542443"/>
                <a:gd name="connsiteY6" fmla="*/ 464257 h 522946"/>
                <a:gd name="connsiteX7" fmla="*/ 401820 w 542443"/>
                <a:gd name="connsiteY7" fmla="*/ 436351 h 522946"/>
                <a:gd name="connsiteX8" fmla="*/ 467090 w 542443"/>
                <a:gd name="connsiteY8" fmla="*/ 456910 h 522946"/>
                <a:gd name="connsiteX9" fmla="*/ 479705 w 542443"/>
                <a:gd name="connsiteY9" fmla="*/ 432767 h 522946"/>
                <a:gd name="connsiteX10" fmla="*/ 533584 w 542443"/>
                <a:gd name="connsiteY10" fmla="*/ 427816 h 522946"/>
                <a:gd name="connsiteX11" fmla="*/ 539690 w 542443"/>
                <a:gd name="connsiteY11" fmla="*/ 364084 h 522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2443" h="522946">
                  <a:moveTo>
                    <a:pt x="539690" y="364084"/>
                  </a:moveTo>
                  <a:cubicBezTo>
                    <a:pt x="525536" y="260286"/>
                    <a:pt x="507790" y="148851"/>
                    <a:pt x="434583" y="73925"/>
                  </a:cubicBezTo>
                  <a:cubicBezTo>
                    <a:pt x="339559" y="-23323"/>
                    <a:pt x="183695" y="-25136"/>
                    <a:pt x="86448" y="69879"/>
                  </a:cubicBezTo>
                  <a:cubicBezTo>
                    <a:pt x="83874" y="72402"/>
                    <a:pt x="81351" y="74976"/>
                    <a:pt x="78888" y="77602"/>
                  </a:cubicBezTo>
                  <a:cubicBezTo>
                    <a:pt x="25599" y="134457"/>
                    <a:pt x="2063" y="214275"/>
                    <a:pt x="-92" y="292169"/>
                  </a:cubicBezTo>
                  <a:cubicBezTo>
                    <a:pt x="-2239" y="370062"/>
                    <a:pt x="15105" y="447084"/>
                    <a:pt x="34348" y="522591"/>
                  </a:cubicBezTo>
                  <a:cubicBezTo>
                    <a:pt x="136196" y="524627"/>
                    <a:pt x="237283" y="504734"/>
                    <a:pt x="330759" y="464257"/>
                  </a:cubicBezTo>
                  <a:cubicBezTo>
                    <a:pt x="353662" y="453070"/>
                    <a:pt x="377429" y="443740"/>
                    <a:pt x="401820" y="436351"/>
                  </a:cubicBezTo>
                  <a:cubicBezTo>
                    <a:pt x="426519" y="430065"/>
                    <a:pt x="444119" y="445887"/>
                    <a:pt x="467090" y="456910"/>
                  </a:cubicBezTo>
                  <a:lnTo>
                    <a:pt x="479705" y="432767"/>
                  </a:lnTo>
                  <a:cubicBezTo>
                    <a:pt x="490028" y="451976"/>
                    <a:pt x="521987" y="446280"/>
                    <a:pt x="533584" y="427816"/>
                  </a:cubicBezTo>
                  <a:cubicBezTo>
                    <a:pt x="545172" y="409343"/>
                    <a:pt x="542632" y="385687"/>
                    <a:pt x="539690" y="364084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PA-任意多边形 184"/>
            <p:cNvSpPr/>
            <p:nvPr>
              <p:custDataLst>
                <p:tags r:id="rId10"/>
              </p:custDataLst>
            </p:nvPr>
          </p:nvSpPr>
          <p:spPr>
            <a:xfrm>
              <a:off x="10160250" y="3938913"/>
              <a:ext cx="619660" cy="399504"/>
            </a:xfrm>
            <a:custGeom>
              <a:avLst/>
              <a:gdLst>
                <a:gd name="connsiteX0" fmla="*/ 761246 w 791006"/>
                <a:gd name="connsiteY0" fmla="*/ 509760 h 509973"/>
                <a:gd name="connsiteX1" fmla="*/ 790734 w 791006"/>
                <a:gd name="connsiteY1" fmla="*/ 359121 h 509973"/>
                <a:gd name="connsiteX2" fmla="*/ 569633 w 791006"/>
                <a:gd name="connsiteY2" fmla="*/ 263405 h 509973"/>
                <a:gd name="connsiteX3" fmla="*/ 174358 w 791006"/>
                <a:gd name="connsiteY3" fmla="*/ 74033 h 509973"/>
                <a:gd name="connsiteX4" fmla="*/ 73972 w 791006"/>
                <a:gd name="connsiteY4" fmla="*/ 860 h 509973"/>
                <a:gd name="connsiteX5" fmla="*/ 799 w 791006"/>
                <a:gd name="connsiteY5" fmla="*/ 101246 h 509973"/>
                <a:gd name="connsiteX6" fmla="*/ 101185 w 791006"/>
                <a:gd name="connsiteY6" fmla="*/ 174419 h 509973"/>
                <a:gd name="connsiteX7" fmla="*/ 110678 w 791006"/>
                <a:gd name="connsiteY7" fmla="*/ 172384 h 509973"/>
                <a:gd name="connsiteX8" fmla="*/ 487044 w 791006"/>
                <a:gd name="connsiteY8" fmla="*/ 404645 h 50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006" h="509973">
                  <a:moveTo>
                    <a:pt x="761246" y="509760"/>
                  </a:moveTo>
                  <a:lnTo>
                    <a:pt x="790734" y="359121"/>
                  </a:lnTo>
                  <a:lnTo>
                    <a:pt x="569633" y="263405"/>
                  </a:lnTo>
                  <a:lnTo>
                    <a:pt x="174358" y="74033"/>
                  </a:lnTo>
                  <a:cubicBezTo>
                    <a:pt x="166840" y="26107"/>
                    <a:pt x="121898" y="-6657"/>
                    <a:pt x="73972" y="860"/>
                  </a:cubicBezTo>
                  <a:cubicBezTo>
                    <a:pt x="26045" y="8378"/>
                    <a:pt x="-6710" y="53320"/>
                    <a:pt x="799" y="101246"/>
                  </a:cubicBezTo>
                  <a:cubicBezTo>
                    <a:pt x="8316" y="149173"/>
                    <a:pt x="53258" y="181928"/>
                    <a:pt x="101185" y="174419"/>
                  </a:cubicBezTo>
                  <a:cubicBezTo>
                    <a:pt x="104384" y="173915"/>
                    <a:pt x="107556" y="173239"/>
                    <a:pt x="110678" y="172384"/>
                  </a:cubicBezTo>
                  <a:lnTo>
                    <a:pt x="487044" y="404645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PA-任意多边形 185"/>
            <p:cNvSpPr/>
            <p:nvPr>
              <p:custDataLst>
                <p:tags r:id="rId11"/>
              </p:custDataLst>
            </p:nvPr>
          </p:nvSpPr>
          <p:spPr>
            <a:xfrm>
              <a:off x="10640537" y="4190207"/>
              <a:ext cx="435132" cy="268352"/>
            </a:xfrm>
            <a:custGeom>
              <a:avLst/>
              <a:gdLst>
                <a:gd name="connsiteX0" fmla="*/ -272 w 555453"/>
                <a:gd name="connsiteY0" fmla="*/ 163493 h 342556"/>
                <a:gd name="connsiteX1" fmla="*/ 159868 w 555453"/>
                <a:gd name="connsiteY1" fmla="*/ -213 h 342556"/>
                <a:gd name="connsiteX2" fmla="*/ 163041 w 555453"/>
                <a:gd name="connsiteY2" fmla="*/ 753 h 342556"/>
                <a:gd name="connsiteX3" fmla="*/ 490839 w 555453"/>
                <a:gd name="connsiteY3" fmla="*/ 123649 h 342556"/>
                <a:gd name="connsiteX4" fmla="*/ 550439 w 555453"/>
                <a:gd name="connsiteY4" fmla="*/ 192400 h 342556"/>
                <a:gd name="connsiteX5" fmla="*/ 514905 w 555453"/>
                <a:gd name="connsiteY5" fmla="*/ 311447 h 342556"/>
                <a:gd name="connsiteX6" fmla="*/ 385261 w 555453"/>
                <a:gd name="connsiteY6" fmla="*/ 332083 h 34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5453" h="342556">
                  <a:moveTo>
                    <a:pt x="-272" y="163493"/>
                  </a:moveTo>
                  <a:lnTo>
                    <a:pt x="159868" y="-213"/>
                  </a:lnTo>
                  <a:lnTo>
                    <a:pt x="163041" y="753"/>
                  </a:lnTo>
                  <a:cubicBezTo>
                    <a:pt x="165025" y="1352"/>
                    <a:pt x="363992" y="62013"/>
                    <a:pt x="490839" y="123649"/>
                  </a:cubicBezTo>
                  <a:cubicBezTo>
                    <a:pt x="519857" y="136674"/>
                    <a:pt x="541665" y="161826"/>
                    <a:pt x="550439" y="192400"/>
                  </a:cubicBezTo>
                  <a:cubicBezTo>
                    <a:pt x="563344" y="235614"/>
                    <a:pt x="549388" y="282370"/>
                    <a:pt x="514905" y="311447"/>
                  </a:cubicBezTo>
                  <a:cubicBezTo>
                    <a:pt x="479473" y="343158"/>
                    <a:pt x="428784" y="351223"/>
                    <a:pt x="385261" y="3320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92" name="PA-任意多边形 191"/>
            <p:cNvSpPr/>
            <p:nvPr>
              <p:custDataLst>
                <p:tags r:id="rId12"/>
              </p:custDataLst>
            </p:nvPr>
          </p:nvSpPr>
          <p:spPr>
            <a:xfrm>
              <a:off x="10640148" y="4543065"/>
              <a:ext cx="424001" cy="433467"/>
            </a:xfrm>
            <a:custGeom>
              <a:avLst/>
              <a:gdLst>
                <a:gd name="connsiteX0" fmla="*/ 0 w 541244"/>
                <a:gd name="connsiteY0" fmla="*/ 432999 h 553328"/>
                <a:gd name="connsiteX1" fmla="*/ 450309 w 541244"/>
                <a:gd name="connsiteY1" fmla="*/ 553329 h 553328"/>
                <a:gd name="connsiteX2" fmla="*/ 541245 w 541244"/>
                <a:gd name="connsiteY2" fmla="*/ 127933 h 553328"/>
                <a:gd name="connsiteX3" fmla="*/ 127924 w 541244"/>
                <a:gd name="connsiteY3" fmla="*/ 0 h 553328"/>
                <a:gd name="connsiteX4" fmla="*/ 0 w 541244"/>
                <a:gd name="connsiteY4" fmla="*/ 432999 h 55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244" h="553328">
                  <a:moveTo>
                    <a:pt x="0" y="432999"/>
                  </a:moveTo>
                  <a:lnTo>
                    <a:pt x="450309" y="553329"/>
                  </a:lnTo>
                  <a:lnTo>
                    <a:pt x="541245" y="127933"/>
                  </a:lnTo>
                  <a:lnTo>
                    <a:pt x="127924" y="0"/>
                  </a:lnTo>
                  <a:lnTo>
                    <a:pt x="0" y="432999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PA-任意多边形 192"/>
            <p:cNvSpPr/>
            <p:nvPr>
              <p:custDataLst>
                <p:tags r:id="rId13"/>
              </p:custDataLst>
            </p:nvPr>
          </p:nvSpPr>
          <p:spPr>
            <a:xfrm>
              <a:off x="10618549" y="4111700"/>
              <a:ext cx="546354" cy="680117"/>
            </a:xfrm>
            <a:custGeom>
              <a:avLst/>
              <a:gdLst>
                <a:gd name="connsiteX0" fmla="*/ 528015 w 697429"/>
                <a:gd name="connsiteY0" fmla="*/ 867967 h 868180"/>
                <a:gd name="connsiteX1" fmla="*/ 88123 w 697429"/>
                <a:gd name="connsiteY1" fmla="*/ 766803 h 868180"/>
                <a:gd name="connsiteX2" fmla="*/ 3884 w 697429"/>
                <a:gd name="connsiteY2" fmla="*/ 562644 h 868180"/>
                <a:gd name="connsiteX3" fmla="*/ 60209 w 697429"/>
                <a:gd name="connsiteY3" fmla="*/ 403453 h 868180"/>
                <a:gd name="connsiteX4" fmla="*/ 220931 w 697429"/>
                <a:gd name="connsiteY4" fmla="*/ 267763 h 868180"/>
                <a:gd name="connsiteX5" fmla="*/ 307094 w 697429"/>
                <a:gd name="connsiteY5" fmla="*/ 157696 h 868180"/>
                <a:gd name="connsiteX6" fmla="*/ 297712 w 697429"/>
                <a:gd name="connsiteY6" fmla="*/ 99370 h 868180"/>
                <a:gd name="connsiteX7" fmla="*/ 331391 w 697429"/>
                <a:gd name="connsiteY7" fmla="*/ 44362 h 868180"/>
                <a:gd name="connsiteX8" fmla="*/ 446222 w 697429"/>
                <a:gd name="connsiteY8" fmla="*/ 3183 h 868180"/>
                <a:gd name="connsiteX9" fmla="*/ 513622 w 697429"/>
                <a:gd name="connsiteY9" fmla="*/ 31209 h 868180"/>
                <a:gd name="connsiteX10" fmla="*/ 525783 w 697429"/>
                <a:gd name="connsiteY10" fmla="*/ 59372 h 868180"/>
                <a:gd name="connsiteX11" fmla="*/ 606987 w 697429"/>
                <a:gd name="connsiteY11" fmla="*/ 97549 h 868180"/>
                <a:gd name="connsiteX12" fmla="*/ 670538 w 697429"/>
                <a:gd name="connsiteY12" fmla="*/ 169541 h 868180"/>
                <a:gd name="connsiteX13" fmla="*/ 636757 w 697429"/>
                <a:gd name="connsiteY13" fmla="*/ 607005 h 8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7429" h="868180">
                  <a:moveTo>
                    <a:pt x="528015" y="867967"/>
                  </a:moveTo>
                  <a:lnTo>
                    <a:pt x="88123" y="766803"/>
                  </a:lnTo>
                  <a:lnTo>
                    <a:pt x="3884" y="562644"/>
                  </a:lnTo>
                  <a:cubicBezTo>
                    <a:pt x="-10116" y="503129"/>
                    <a:pt x="11897" y="440920"/>
                    <a:pt x="60209" y="403453"/>
                  </a:cubicBezTo>
                  <a:lnTo>
                    <a:pt x="220931" y="267763"/>
                  </a:lnTo>
                  <a:lnTo>
                    <a:pt x="307094" y="157696"/>
                  </a:lnTo>
                  <a:lnTo>
                    <a:pt x="297712" y="99370"/>
                  </a:lnTo>
                  <a:cubicBezTo>
                    <a:pt x="294249" y="75321"/>
                    <a:pt x="308394" y="52213"/>
                    <a:pt x="331391" y="44362"/>
                  </a:cubicBezTo>
                  <a:lnTo>
                    <a:pt x="446222" y="3183"/>
                  </a:lnTo>
                  <a:cubicBezTo>
                    <a:pt x="472563" y="-6669"/>
                    <a:pt x="502025" y="5587"/>
                    <a:pt x="513622" y="31209"/>
                  </a:cubicBezTo>
                  <a:lnTo>
                    <a:pt x="525783" y="59372"/>
                  </a:lnTo>
                  <a:cubicBezTo>
                    <a:pt x="525783" y="59372"/>
                    <a:pt x="577712" y="83805"/>
                    <a:pt x="606987" y="97549"/>
                  </a:cubicBezTo>
                  <a:cubicBezTo>
                    <a:pt x="637458" y="111403"/>
                    <a:pt x="660575" y="137590"/>
                    <a:pt x="670538" y="169541"/>
                  </a:cubicBezTo>
                  <a:cubicBezTo>
                    <a:pt x="715343" y="314348"/>
                    <a:pt x="703259" y="470793"/>
                    <a:pt x="636757" y="6070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96" name="PA-任意多边形 195"/>
            <p:cNvSpPr/>
            <p:nvPr>
              <p:custDataLst>
                <p:tags r:id="rId14"/>
              </p:custDataLst>
            </p:nvPr>
          </p:nvSpPr>
          <p:spPr>
            <a:xfrm>
              <a:off x="10268547" y="4467935"/>
              <a:ext cx="569710" cy="503614"/>
            </a:xfrm>
            <a:custGeom>
              <a:avLst/>
              <a:gdLst>
                <a:gd name="connsiteX0" fmla="*/ 726972 w 727244"/>
                <a:gd name="connsiteY0" fmla="*/ 82358 h 642871"/>
                <a:gd name="connsiteX1" fmla="*/ 597586 w 727244"/>
                <a:gd name="connsiteY1" fmla="*/ -213 h 642871"/>
                <a:gd name="connsiteX2" fmla="*/ 427585 w 727244"/>
                <a:gd name="connsiteY2" fmla="*/ 170515 h 642871"/>
                <a:gd name="connsiteX3" fmla="*/ 106688 w 727244"/>
                <a:gd name="connsiteY3" fmla="*/ 469064 h 642871"/>
                <a:gd name="connsiteX4" fmla="*/ 1847 w 727244"/>
                <a:gd name="connsiteY4" fmla="*/ 535703 h 642871"/>
                <a:gd name="connsiteX5" fmla="*/ 68486 w 727244"/>
                <a:gd name="connsiteY5" fmla="*/ 640536 h 642871"/>
                <a:gd name="connsiteX6" fmla="*/ 173319 w 727244"/>
                <a:gd name="connsiteY6" fmla="*/ 573898 h 642871"/>
                <a:gd name="connsiteX7" fmla="*/ 174909 w 727244"/>
                <a:gd name="connsiteY7" fmla="*/ 564319 h 642871"/>
                <a:gd name="connsiteX8" fmla="*/ 528800 w 727244"/>
                <a:gd name="connsiteY8" fmla="*/ 299072 h 64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244" h="642871">
                  <a:moveTo>
                    <a:pt x="726972" y="82358"/>
                  </a:moveTo>
                  <a:lnTo>
                    <a:pt x="597586" y="-213"/>
                  </a:lnTo>
                  <a:lnTo>
                    <a:pt x="427585" y="170515"/>
                  </a:lnTo>
                  <a:lnTo>
                    <a:pt x="106688" y="469064"/>
                  </a:lnTo>
                  <a:cubicBezTo>
                    <a:pt x="59335" y="458520"/>
                    <a:pt x="12400" y="488349"/>
                    <a:pt x="1847" y="535703"/>
                  </a:cubicBezTo>
                  <a:cubicBezTo>
                    <a:pt x="-8698" y="583057"/>
                    <a:pt x="21140" y="629992"/>
                    <a:pt x="68486" y="640536"/>
                  </a:cubicBezTo>
                  <a:cubicBezTo>
                    <a:pt x="115839" y="651090"/>
                    <a:pt x="162774" y="621251"/>
                    <a:pt x="173319" y="573898"/>
                  </a:cubicBezTo>
                  <a:cubicBezTo>
                    <a:pt x="174029" y="570733"/>
                    <a:pt x="174559" y="567535"/>
                    <a:pt x="174909" y="564319"/>
                  </a:cubicBezTo>
                  <a:lnTo>
                    <a:pt x="528800" y="299072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PA-任意多边形 196"/>
            <p:cNvSpPr/>
            <p:nvPr>
              <p:custDataLst>
                <p:tags r:id="rId15"/>
              </p:custDataLst>
            </p:nvPr>
          </p:nvSpPr>
          <p:spPr>
            <a:xfrm>
              <a:off x="10703695" y="4239945"/>
              <a:ext cx="334933" cy="393572"/>
            </a:xfrm>
            <a:custGeom>
              <a:avLst/>
              <a:gdLst>
                <a:gd name="connsiteX0" fmla="*/ 93460 w 427547"/>
                <a:gd name="connsiteY0" fmla="*/ 502188 h 502401"/>
                <a:gd name="connsiteX1" fmla="*/ -272 w 427547"/>
                <a:gd name="connsiteY1" fmla="*/ 293249 h 502401"/>
                <a:gd name="connsiteX2" fmla="*/ 1780 w 427547"/>
                <a:gd name="connsiteY2" fmla="*/ 290657 h 502401"/>
                <a:gd name="connsiteX3" fmla="*/ 236119 w 427547"/>
                <a:gd name="connsiteY3" fmla="*/ 30576 h 502401"/>
                <a:gd name="connsiteX4" fmla="*/ 321915 w 427547"/>
                <a:gd name="connsiteY4" fmla="*/ 275 h 502401"/>
                <a:gd name="connsiteX5" fmla="*/ 419693 w 427547"/>
                <a:gd name="connsiteY5" fmla="*/ 76912 h 502401"/>
                <a:gd name="connsiteX6" fmla="*/ 391462 w 427547"/>
                <a:gd name="connsiteY6" fmla="*/ 205101 h 50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7547" h="502401">
                  <a:moveTo>
                    <a:pt x="93460" y="502188"/>
                  </a:moveTo>
                  <a:lnTo>
                    <a:pt x="-272" y="293249"/>
                  </a:lnTo>
                  <a:lnTo>
                    <a:pt x="1780" y="290657"/>
                  </a:lnTo>
                  <a:cubicBezTo>
                    <a:pt x="3071" y="289024"/>
                    <a:pt x="132338" y="126061"/>
                    <a:pt x="236119" y="30576"/>
                  </a:cubicBezTo>
                  <a:cubicBezTo>
                    <a:pt x="258860" y="8340"/>
                    <a:pt x="290246" y="-2744"/>
                    <a:pt x="321915" y="275"/>
                  </a:cubicBezTo>
                  <a:cubicBezTo>
                    <a:pt x="366849" y="4098"/>
                    <a:pt x="405239" y="34193"/>
                    <a:pt x="419693" y="76912"/>
                  </a:cubicBezTo>
                  <a:cubicBezTo>
                    <a:pt x="436241" y="121486"/>
                    <a:pt x="425201" y="171610"/>
                    <a:pt x="391462" y="2051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98" name="PA-任意多边形 197"/>
            <p:cNvSpPr/>
            <p:nvPr>
              <p:custDataLst>
                <p:tags r:id="rId16"/>
              </p:custDataLst>
            </p:nvPr>
          </p:nvSpPr>
          <p:spPr>
            <a:xfrm>
              <a:off x="10684114" y="3776809"/>
              <a:ext cx="318712" cy="318712"/>
            </a:xfrm>
            <a:custGeom>
              <a:avLst/>
              <a:gdLst>
                <a:gd name="connsiteX0" fmla="*/ 406841 w 406841"/>
                <a:gd name="connsiteY0" fmla="*/ 203421 h 406841"/>
                <a:gd name="connsiteX1" fmla="*/ 203421 w 406841"/>
                <a:gd name="connsiteY1" fmla="*/ 406841 h 406841"/>
                <a:gd name="connsiteX2" fmla="*/ 0 w 406841"/>
                <a:gd name="connsiteY2" fmla="*/ 203421 h 406841"/>
                <a:gd name="connsiteX3" fmla="*/ 203421 w 406841"/>
                <a:gd name="connsiteY3" fmla="*/ 0 h 406841"/>
                <a:gd name="connsiteX4" fmla="*/ 406841 w 406841"/>
                <a:gd name="connsiteY4" fmla="*/ 203421 h 4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41" h="406841">
                  <a:moveTo>
                    <a:pt x="406841" y="203421"/>
                  </a:moveTo>
                  <a:cubicBezTo>
                    <a:pt x="406841" y="315767"/>
                    <a:pt x="315767" y="406841"/>
                    <a:pt x="203421" y="406841"/>
                  </a:cubicBezTo>
                  <a:cubicBezTo>
                    <a:pt x="91074" y="406841"/>
                    <a:pt x="0" y="315767"/>
                    <a:pt x="0" y="203421"/>
                  </a:cubicBezTo>
                  <a:cubicBezTo>
                    <a:pt x="0" y="91075"/>
                    <a:pt x="91074" y="0"/>
                    <a:pt x="203421" y="0"/>
                  </a:cubicBezTo>
                  <a:cubicBezTo>
                    <a:pt x="315767" y="0"/>
                    <a:pt x="406841" y="91075"/>
                    <a:pt x="406841" y="203421"/>
                  </a:cubicBez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PA-任意多边形 198"/>
            <p:cNvSpPr/>
            <p:nvPr>
              <p:custDataLst>
                <p:tags r:id="rId17"/>
              </p:custDataLst>
            </p:nvPr>
          </p:nvSpPr>
          <p:spPr>
            <a:xfrm>
              <a:off x="10498652" y="6513134"/>
              <a:ext cx="97232" cy="254098"/>
            </a:xfrm>
            <a:custGeom>
              <a:avLst/>
              <a:gdLst>
                <a:gd name="connsiteX0" fmla="*/ 124118 w 124118"/>
                <a:gd name="connsiteY0" fmla="*/ 324360 h 324360"/>
                <a:gd name="connsiteX1" fmla="*/ 40024 w 124118"/>
                <a:gd name="connsiteY1" fmla="*/ 324360 h 324360"/>
                <a:gd name="connsiteX2" fmla="*/ 0 w 124118"/>
                <a:gd name="connsiteY2" fmla="*/ 0 h 324360"/>
                <a:gd name="connsiteX3" fmla="*/ 124118 w 124118"/>
                <a:gd name="connsiteY3" fmla="*/ 0 h 324360"/>
                <a:gd name="connsiteX4" fmla="*/ 124118 w 124118"/>
                <a:gd name="connsiteY4" fmla="*/ 324360 h 32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18" h="324360">
                  <a:moveTo>
                    <a:pt x="124118" y="324360"/>
                  </a:moveTo>
                  <a:lnTo>
                    <a:pt x="40024" y="324360"/>
                  </a:lnTo>
                  <a:lnTo>
                    <a:pt x="0" y="0"/>
                  </a:lnTo>
                  <a:lnTo>
                    <a:pt x="124118" y="0"/>
                  </a:lnTo>
                  <a:lnTo>
                    <a:pt x="124118" y="324360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PA-任意多边形 199"/>
            <p:cNvSpPr/>
            <p:nvPr>
              <p:custDataLst>
                <p:tags r:id="rId18"/>
              </p:custDataLst>
            </p:nvPr>
          </p:nvSpPr>
          <p:spPr>
            <a:xfrm>
              <a:off x="10399912" y="6715833"/>
              <a:ext cx="230742" cy="165541"/>
            </a:xfrm>
            <a:custGeom>
              <a:avLst/>
              <a:gdLst>
                <a:gd name="connsiteX0" fmla="*/ 294275 w 294546"/>
                <a:gd name="connsiteY0" fmla="*/ 211103 h 211316"/>
                <a:gd name="connsiteX1" fmla="*/ 233964 w 294546"/>
                <a:gd name="connsiteY1" fmla="*/ 211103 h 211316"/>
                <a:gd name="connsiteX2" fmla="*/ 223206 w 294546"/>
                <a:gd name="connsiteY2" fmla="*/ 154163 h 211316"/>
                <a:gd name="connsiteX3" fmla="*/ 195633 w 294546"/>
                <a:gd name="connsiteY3" fmla="*/ 211103 h 211316"/>
                <a:gd name="connsiteX4" fmla="*/ 35690 w 294546"/>
                <a:gd name="connsiteY4" fmla="*/ 211103 h 211316"/>
                <a:gd name="connsiteX5" fmla="*/ -272 w 294546"/>
                <a:gd name="connsiteY5" fmla="*/ 175150 h 211316"/>
                <a:gd name="connsiteX6" fmla="*/ 15250 w 294546"/>
                <a:gd name="connsiteY6" fmla="*/ 145559 h 211316"/>
                <a:gd name="connsiteX7" fmla="*/ 142986 w 294546"/>
                <a:gd name="connsiteY7" fmla="*/ 57343 h 211316"/>
                <a:gd name="connsiteX8" fmla="*/ 142986 w 294546"/>
                <a:gd name="connsiteY8" fmla="*/ -213 h 211316"/>
                <a:gd name="connsiteX9" fmla="*/ 277333 w 294546"/>
                <a:gd name="connsiteY9" fmla="*/ 7800 h 21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546" h="211316">
                  <a:moveTo>
                    <a:pt x="294275" y="211103"/>
                  </a:moveTo>
                  <a:lnTo>
                    <a:pt x="233964" y="211103"/>
                  </a:lnTo>
                  <a:lnTo>
                    <a:pt x="223206" y="154163"/>
                  </a:lnTo>
                  <a:lnTo>
                    <a:pt x="195633" y="211103"/>
                  </a:lnTo>
                  <a:lnTo>
                    <a:pt x="35690" y="211103"/>
                  </a:lnTo>
                  <a:cubicBezTo>
                    <a:pt x="15831" y="211103"/>
                    <a:pt x="-272" y="195008"/>
                    <a:pt x="-272" y="175150"/>
                  </a:cubicBezTo>
                  <a:cubicBezTo>
                    <a:pt x="-272" y="163331"/>
                    <a:pt x="5535" y="152272"/>
                    <a:pt x="15250" y="145559"/>
                  </a:cubicBezTo>
                  <a:lnTo>
                    <a:pt x="142986" y="57343"/>
                  </a:lnTo>
                  <a:lnTo>
                    <a:pt x="142986" y="-213"/>
                  </a:lnTo>
                  <a:lnTo>
                    <a:pt x="277333" y="780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01" name="PA-任意多边形 200"/>
            <p:cNvSpPr/>
            <p:nvPr>
              <p:custDataLst>
                <p:tags r:id="rId19"/>
              </p:custDataLst>
            </p:nvPr>
          </p:nvSpPr>
          <p:spPr>
            <a:xfrm>
              <a:off x="11237236" y="6475181"/>
              <a:ext cx="184314" cy="260449"/>
            </a:xfrm>
            <a:custGeom>
              <a:avLst/>
              <a:gdLst>
                <a:gd name="connsiteX0" fmla="*/ 235280 w 235280"/>
                <a:gd name="connsiteY0" fmla="*/ 301363 h 332467"/>
                <a:gd name="connsiteX1" fmla="*/ 157147 w 235280"/>
                <a:gd name="connsiteY1" fmla="*/ 332468 h 332467"/>
                <a:gd name="connsiteX2" fmla="*/ 0 w 235280"/>
                <a:gd name="connsiteY2" fmla="*/ 45908 h 332467"/>
                <a:gd name="connsiteX3" fmla="*/ 115318 w 235280"/>
                <a:gd name="connsiteY3" fmla="*/ 0 h 332467"/>
                <a:gd name="connsiteX4" fmla="*/ 235280 w 235280"/>
                <a:gd name="connsiteY4" fmla="*/ 301363 h 33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80" h="332467">
                  <a:moveTo>
                    <a:pt x="235280" y="301363"/>
                  </a:moveTo>
                  <a:lnTo>
                    <a:pt x="157147" y="332468"/>
                  </a:lnTo>
                  <a:lnTo>
                    <a:pt x="0" y="45908"/>
                  </a:lnTo>
                  <a:lnTo>
                    <a:pt x="115318" y="0"/>
                  </a:lnTo>
                  <a:lnTo>
                    <a:pt x="235280" y="301363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PA-任意多边形 201"/>
            <p:cNvSpPr/>
            <p:nvPr>
              <p:custDataLst>
                <p:tags r:id="rId20"/>
              </p:custDataLst>
            </p:nvPr>
          </p:nvSpPr>
          <p:spPr>
            <a:xfrm>
              <a:off x="11269278" y="6661391"/>
              <a:ext cx="226792" cy="219989"/>
            </a:xfrm>
            <a:custGeom>
              <a:avLst/>
              <a:gdLst>
                <a:gd name="connsiteX0" fmla="*/ 289231 w 289503"/>
                <a:gd name="connsiteY0" fmla="*/ 182411 h 280820"/>
                <a:gd name="connsiteX1" fmla="*/ 233205 w 289503"/>
                <a:gd name="connsiteY1" fmla="*/ 204715 h 280820"/>
                <a:gd name="connsiteX2" fmla="*/ 202143 w 289503"/>
                <a:gd name="connsiteY2" fmla="*/ 155796 h 280820"/>
                <a:gd name="connsiteX3" fmla="*/ 197586 w 289503"/>
                <a:gd name="connsiteY3" fmla="*/ 218895 h 280820"/>
                <a:gd name="connsiteX4" fmla="*/ 48982 w 289503"/>
                <a:gd name="connsiteY4" fmla="*/ 278051 h 280820"/>
                <a:gd name="connsiteX5" fmla="*/ 2278 w 289503"/>
                <a:gd name="connsiteY5" fmla="*/ 257944 h 280820"/>
                <a:gd name="connsiteX6" fmla="*/ 5759 w 289503"/>
                <a:gd name="connsiteY6" fmla="*/ 224711 h 280820"/>
                <a:gd name="connsiteX7" fmla="*/ 91803 w 289503"/>
                <a:gd name="connsiteY7" fmla="*/ 95503 h 280820"/>
                <a:gd name="connsiteX8" fmla="*/ 70516 w 289503"/>
                <a:gd name="connsiteY8" fmla="*/ 42026 h 280820"/>
                <a:gd name="connsiteX9" fmla="*/ 198304 w 289503"/>
                <a:gd name="connsiteY9" fmla="*/ -213 h 28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03" h="280820">
                  <a:moveTo>
                    <a:pt x="289231" y="182411"/>
                  </a:moveTo>
                  <a:lnTo>
                    <a:pt x="233205" y="204715"/>
                  </a:lnTo>
                  <a:lnTo>
                    <a:pt x="202143" y="155796"/>
                  </a:lnTo>
                  <a:lnTo>
                    <a:pt x="197586" y="218895"/>
                  </a:lnTo>
                  <a:lnTo>
                    <a:pt x="48982" y="278051"/>
                  </a:lnTo>
                  <a:cubicBezTo>
                    <a:pt x="30535" y="285388"/>
                    <a:pt x="9624" y="276391"/>
                    <a:pt x="2278" y="257944"/>
                  </a:cubicBezTo>
                  <a:cubicBezTo>
                    <a:pt x="-2092" y="246963"/>
                    <a:pt x="-792" y="234537"/>
                    <a:pt x="5759" y="224711"/>
                  </a:cubicBezTo>
                  <a:lnTo>
                    <a:pt x="91803" y="95503"/>
                  </a:lnTo>
                  <a:lnTo>
                    <a:pt x="70516" y="42026"/>
                  </a:lnTo>
                  <a:lnTo>
                    <a:pt x="198304" y="-213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03" name="PA-任意多边形 202"/>
            <p:cNvSpPr/>
            <p:nvPr>
              <p:custDataLst>
                <p:tags r:id="rId21"/>
              </p:custDataLst>
            </p:nvPr>
          </p:nvSpPr>
          <p:spPr>
            <a:xfrm>
              <a:off x="10485031" y="4820592"/>
              <a:ext cx="884140" cy="1829911"/>
            </a:xfrm>
            <a:custGeom>
              <a:avLst/>
              <a:gdLst>
                <a:gd name="connsiteX0" fmla="*/ 173671 w 1128619"/>
                <a:gd name="connsiteY0" fmla="*/ 2335698 h 2335911"/>
                <a:gd name="connsiteX1" fmla="*/ -272 w 1128619"/>
                <a:gd name="connsiteY1" fmla="*/ 2335698 h 2335911"/>
                <a:gd name="connsiteX2" fmla="*/ 47799 w 1128619"/>
                <a:gd name="connsiteY2" fmla="*/ 1518457 h 2335911"/>
                <a:gd name="connsiteX3" fmla="*/ 12650 w 1128619"/>
                <a:gd name="connsiteY3" fmla="*/ 964512 h 2335911"/>
                <a:gd name="connsiteX4" fmla="*/ 12727 w 1128619"/>
                <a:gd name="connsiteY4" fmla="*/ 964067 h 2335911"/>
                <a:gd name="connsiteX5" fmla="*/ 143807 w 1128619"/>
                <a:gd name="connsiteY5" fmla="*/ 170019 h 2335911"/>
                <a:gd name="connsiteX6" fmla="*/ 224155 w 1128619"/>
                <a:gd name="connsiteY6" fmla="*/ 1591 h 2335911"/>
                <a:gd name="connsiteX7" fmla="*/ 225754 w 1128619"/>
                <a:gd name="connsiteY7" fmla="*/ -213 h 2335911"/>
                <a:gd name="connsiteX8" fmla="*/ 664406 w 1128619"/>
                <a:gd name="connsiteY8" fmla="*/ 108126 h 2335911"/>
                <a:gd name="connsiteX9" fmla="*/ 708510 w 1128619"/>
                <a:gd name="connsiteY9" fmla="*/ 208692 h 2335911"/>
                <a:gd name="connsiteX10" fmla="*/ 908624 w 1128619"/>
                <a:gd name="connsiteY10" fmla="*/ 824871 h 2335911"/>
                <a:gd name="connsiteX11" fmla="*/ 972380 w 1128619"/>
                <a:gd name="connsiteY11" fmla="*/ 1454520 h 2335911"/>
                <a:gd name="connsiteX12" fmla="*/ 1128347 w 1128619"/>
                <a:gd name="connsiteY12" fmla="*/ 2226213 h 2335911"/>
                <a:gd name="connsiteX13" fmla="*/ 1018511 w 1128619"/>
                <a:gd name="connsiteY13" fmla="*/ 2285352 h 2335911"/>
                <a:gd name="connsiteX14" fmla="*/ 1016672 w 1128619"/>
                <a:gd name="connsiteY14" fmla="*/ 2281691 h 2335911"/>
                <a:gd name="connsiteX15" fmla="*/ 669948 w 1128619"/>
                <a:gd name="connsiteY15" fmla="*/ 1592220 h 2335911"/>
                <a:gd name="connsiteX16" fmla="*/ 450969 w 1128619"/>
                <a:gd name="connsiteY16" fmla="*/ 865118 h 2335911"/>
                <a:gd name="connsiteX17" fmla="*/ 310746 w 1128619"/>
                <a:gd name="connsiteY17" fmla="*/ 1519517 h 23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8619" h="2335911">
                  <a:moveTo>
                    <a:pt x="173671" y="2335698"/>
                  </a:moveTo>
                  <a:lnTo>
                    <a:pt x="-272" y="2335698"/>
                  </a:lnTo>
                  <a:lnTo>
                    <a:pt x="47799" y="1518457"/>
                  </a:lnTo>
                  <a:lnTo>
                    <a:pt x="12650" y="964512"/>
                  </a:lnTo>
                  <a:lnTo>
                    <a:pt x="12727" y="964067"/>
                  </a:lnTo>
                  <a:lnTo>
                    <a:pt x="143807" y="170019"/>
                  </a:lnTo>
                  <a:cubicBezTo>
                    <a:pt x="154112" y="107399"/>
                    <a:pt x="181975" y="48996"/>
                    <a:pt x="224155" y="1591"/>
                  </a:cubicBezTo>
                  <a:lnTo>
                    <a:pt x="225754" y="-213"/>
                  </a:lnTo>
                  <a:lnTo>
                    <a:pt x="664406" y="108126"/>
                  </a:lnTo>
                  <a:lnTo>
                    <a:pt x="708510" y="208692"/>
                  </a:lnTo>
                  <a:cubicBezTo>
                    <a:pt x="859115" y="298268"/>
                    <a:pt x="906674" y="803354"/>
                    <a:pt x="908624" y="824871"/>
                  </a:cubicBezTo>
                  <a:lnTo>
                    <a:pt x="972380" y="1454520"/>
                  </a:lnTo>
                  <a:lnTo>
                    <a:pt x="1128347" y="2226213"/>
                  </a:lnTo>
                  <a:lnTo>
                    <a:pt x="1018511" y="2285352"/>
                  </a:lnTo>
                  <a:lnTo>
                    <a:pt x="1016672" y="2281691"/>
                  </a:lnTo>
                  <a:lnTo>
                    <a:pt x="669948" y="1592220"/>
                  </a:lnTo>
                  <a:lnTo>
                    <a:pt x="450969" y="865118"/>
                  </a:lnTo>
                  <a:lnTo>
                    <a:pt x="310746" y="151951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05" name="PA-任意多边形 204"/>
            <p:cNvSpPr/>
            <p:nvPr>
              <p:custDataLst>
                <p:tags r:id="rId22"/>
              </p:custDataLst>
            </p:nvPr>
          </p:nvSpPr>
          <p:spPr>
            <a:xfrm>
              <a:off x="10633689" y="3724983"/>
              <a:ext cx="411164" cy="392279"/>
            </a:xfrm>
            <a:custGeom>
              <a:avLst/>
              <a:gdLst>
                <a:gd name="connsiteX0" fmla="*/ 519439 w 524858"/>
                <a:gd name="connsiteY0" fmla="*/ 278940 h 500750"/>
                <a:gd name="connsiteX1" fmla="*/ 487813 w 524858"/>
                <a:gd name="connsiteY1" fmla="*/ 139454 h 500750"/>
                <a:gd name="connsiteX2" fmla="*/ 404540 w 524858"/>
                <a:gd name="connsiteY2" fmla="*/ 28010 h 500750"/>
                <a:gd name="connsiteX3" fmla="*/ 193069 w 524858"/>
                <a:gd name="connsiteY3" fmla="*/ 18747 h 500750"/>
                <a:gd name="connsiteX4" fmla="*/ 49135 w 524858"/>
                <a:gd name="connsiteY4" fmla="*/ 106921 h 500750"/>
                <a:gd name="connsiteX5" fmla="*/ 4099 w 524858"/>
                <a:gd name="connsiteY5" fmla="*/ 269011 h 500750"/>
                <a:gd name="connsiteX6" fmla="*/ 226217 w 524858"/>
                <a:gd name="connsiteY6" fmla="*/ 216535 h 500750"/>
                <a:gd name="connsiteX7" fmla="*/ 218118 w 524858"/>
                <a:gd name="connsiteY7" fmla="*/ 222265 h 500750"/>
                <a:gd name="connsiteX8" fmla="*/ 313553 w 524858"/>
                <a:gd name="connsiteY8" fmla="*/ 346648 h 500750"/>
                <a:gd name="connsiteX9" fmla="*/ 274469 w 524858"/>
                <a:gd name="connsiteY9" fmla="*/ 500537 h 500750"/>
                <a:gd name="connsiteX10" fmla="*/ 425954 w 524858"/>
                <a:gd name="connsiteY10" fmla="*/ 446795 h 500750"/>
                <a:gd name="connsiteX11" fmla="*/ 508962 w 524858"/>
                <a:gd name="connsiteY11" fmla="*/ 394643 h 500750"/>
                <a:gd name="connsiteX12" fmla="*/ 519439 w 524858"/>
                <a:gd name="connsiteY12" fmla="*/ 278940 h 50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858" h="500750">
                  <a:moveTo>
                    <a:pt x="519439" y="278940"/>
                  </a:moveTo>
                  <a:cubicBezTo>
                    <a:pt x="512238" y="231655"/>
                    <a:pt x="504721" y="183976"/>
                    <a:pt x="487813" y="139454"/>
                  </a:cubicBezTo>
                  <a:cubicBezTo>
                    <a:pt x="470905" y="94931"/>
                    <a:pt x="443640" y="53230"/>
                    <a:pt x="404540" y="28010"/>
                  </a:cubicBezTo>
                  <a:cubicBezTo>
                    <a:pt x="342630" y="-11921"/>
                    <a:pt x="262479" y="-4224"/>
                    <a:pt x="193069" y="18747"/>
                  </a:cubicBezTo>
                  <a:cubicBezTo>
                    <a:pt x="139387" y="36510"/>
                    <a:pt x="86987" y="63510"/>
                    <a:pt x="49135" y="106921"/>
                  </a:cubicBezTo>
                  <a:cubicBezTo>
                    <a:pt x="11274" y="150323"/>
                    <a:pt x="-9987" y="212259"/>
                    <a:pt x="4099" y="269011"/>
                  </a:cubicBezTo>
                  <a:cubicBezTo>
                    <a:pt x="78136" y="251522"/>
                    <a:pt x="152180" y="234024"/>
                    <a:pt x="226217" y="216535"/>
                  </a:cubicBezTo>
                  <a:lnTo>
                    <a:pt x="218118" y="222265"/>
                  </a:lnTo>
                  <a:cubicBezTo>
                    <a:pt x="267379" y="246827"/>
                    <a:pt x="302580" y="292709"/>
                    <a:pt x="313553" y="346648"/>
                  </a:cubicBezTo>
                  <a:cubicBezTo>
                    <a:pt x="324277" y="401212"/>
                    <a:pt x="309926" y="457707"/>
                    <a:pt x="274469" y="500537"/>
                  </a:cubicBezTo>
                  <a:cubicBezTo>
                    <a:pt x="324961" y="482620"/>
                    <a:pt x="375462" y="464712"/>
                    <a:pt x="425954" y="446795"/>
                  </a:cubicBezTo>
                  <a:cubicBezTo>
                    <a:pt x="457127" y="435737"/>
                    <a:pt x="490481" y="423003"/>
                    <a:pt x="508962" y="394643"/>
                  </a:cubicBezTo>
                  <a:cubicBezTo>
                    <a:pt x="530394" y="361760"/>
                    <a:pt x="525417" y="318178"/>
                    <a:pt x="519439" y="278940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26" name="PA-图片 22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167746" y="-970133"/>
            <a:ext cx="4334541" cy="4334541"/>
          </a:xfrm>
          <a:prstGeom prst="rect">
            <a:avLst/>
          </a:prstGeom>
        </p:spPr>
      </p:pic>
      <p:pic>
        <p:nvPicPr>
          <p:cNvPr id="227" name="PA-图片 22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alphaModFix amt="49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22685" y="4481117"/>
            <a:ext cx="3768129" cy="3725466"/>
          </a:xfrm>
          <a:prstGeom prst="rect">
            <a:avLst/>
          </a:prstGeom>
        </p:spPr>
      </p:pic>
      <p:pic>
        <p:nvPicPr>
          <p:cNvPr id="228" name="PA-图片 227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7">
            <a:alphaModFix amt="49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70285" y="4633517"/>
            <a:ext cx="3768129" cy="3725466"/>
          </a:xfrm>
          <a:prstGeom prst="rect">
            <a:avLst/>
          </a:prstGeom>
        </p:spPr>
      </p:pic>
      <p:sp>
        <p:nvSpPr>
          <p:cNvPr id="15" name="PA-椭圆 14"/>
          <p:cNvSpPr/>
          <p:nvPr>
            <p:custDataLst>
              <p:tags r:id="rId30"/>
            </p:custDataLst>
          </p:nvPr>
        </p:nvSpPr>
        <p:spPr>
          <a:xfrm>
            <a:off x="5494016" y="1833874"/>
            <a:ext cx="4205131" cy="4205131"/>
          </a:xfrm>
          <a:prstGeom prst="ellipse">
            <a:avLst/>
          </a:prstGeom>
          <a:blipFill dpi="0" rotWithShape="1">
            <a:blip r:embed="rId3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PA-组合 1"/>
          <p:cNvGrpSpPr/>
          <p:nvPr>
            <p:custDataLst>
              <p:tags r:id="rId32"/>
            </p:custDataLst>
          </p:nvPr>
        </p:nvGrpSpPr>
        <p:grpSpPr>
          <a:xfrm>
            <a:off x="1447165" y="2050415"/>
            <a:ext cx="2571115" cy="501650"/>
            <a:chOff x="1467244" y="2050316"/>
            <a:chExt cx="5199661" cy="501349"/>
          </a:xfrm>
        </p:grpSpPr>
        <p:sp>
          <p:nvSpPr>
            <p:cNvPr id="231" name="PA-圆角矩形 230"/>
            <p:cNvSpPr/>
            <p:nvPr>
              <p:custDataLst>
                <p:tags r:id="rId33"/>
              </p:custDataLst>
            </p:nvPr>
          </p:nvSpPr>
          <p:spPr>
            <a:xfrm>
              <a:off x="1467244" y="2050316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587526" y="2070133"/>
              <a:ext cx="4829816" cy="414074"/>
              <a:chOff x="1587526" y="2070133"/>
              <a:chExt cx="4829816" cy="414074"/>
            </a:xfrm>
          </p:grpSpPr>
          <p:sp>
            <p:nvSpPr>
              <p:cNvPr id="33" name="PA-文本框 32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2270712" y="2070133"/>
                <a:ext cx="4146630" cy="368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800">
                    <a:gradFill>
                      <a:gsLst>
                        <a:gs pos="1000">
                          <a:schemeClr val="accent5"/>
                        </a:gs>
                        <a:gs pos="38000">
                          <a:schemeClr val="accent6"/>
                        </a:gs>
                      </a:gsLst>
                      <a:lin ang="2700000" scaled="0"/>
                    </a:gradFill>
                    <a:latin typeface="微软雅黑" panose="020B0503020204020204" charset="-122"/>
                    <a:ea typeface="微软雅黑" panose="020B0503020204020204" charset="-122"/>
                  </a:rPr>
                  <a:t>疾病介绍</a:t>
                </a:r>
                <a:endParaRPr lang="zh-CN" altLang="en-US" sz="18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PA-文本框 34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587526" y="2116324"/>
                <a:ext cx="293670" cy="367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1</a:t>
                </a:r>
                <a:endParaRPr lang="zh-CN" altLang="en-US"/>
              </a:p>
            </p:txBody>
          </p:sp>
        </p:grpSp>
      </p:grpSp>
      <p:grpSp>
        <p:nvGrpSpPr>
          <p:cNvPr id="5" name="PA-组合 4"/>
          <p:cNvGrpSpPr/>
          <p:nvPr>
            <p:custDataLst>
              <p:tags r:id="rId36"/>
            </p:custDataLst>
          </p:nvPr>
        </p:nvGrpSpPr>
        <p:grpSpPr>
          <a:xfrm>
            <a:off x="1447165" y="2727325"/>
            <a:ext cx="2571115" cy="501650"/>
            <a:chOff x="1447450" y="2727577"/>
            <a:chExt cx="5199661" cy="501349"/>
          </a:xfrm>
        </p:grpSpPr>
        <p:sp>
          <p:nvSpPr>
            <p:cNvPr id="232" name="PA-圆角矩形 231"/>
            <p:cNvSpPr/>
            <p:nvPr>
              <p:custDataLst>
                <p:tags r:id="rId37"/>
              </p:custDataLst>
            </p:nvPr>
          </p:nvSpPr>
          <p:spPr>
            <a:xfrm>
              <a:off x="1447450" y="2727577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72" name="组合 271"/>
            <p:cNvGrpSpPr/>
            <p:nvPr/>
          </p:nvGrpSpPr>
          <p:grpSpPr>
            <a:xfrm>
              <a:off x="1587526" y="2793585"/>
              <a:ext cx="3885039" cy="392857"/>
              <a:chOff x="1587526" y="2116324"/>
              <a:chExt cx="3885039" cy="392857"/>
            </a:xfrm>
          </p:grpSpPr>
          <p:sp>
            <p:nvSpPr>
              <p:cNvPr id="273" name="PA-文本框 272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2077220" y="2141102"/>
                <a:ext cx="3395345" cy="368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800">
                    <a:gradFill>
                      <a:gsLst>
                        <a:gs pos="1000">
                          <a:schemeClr val="accent5"/>
                        </a:gs>
                        <a:gs pos="38000">
                          <a:schemeClr val="accent6"/>
                        </a:gs>
                      </a:gsLst>
                      <a:lin ang="2700000" scaled="0"/>
                    </a:gradFill>
                    <a:latin typeface="微软雅黑" panose="020B0503020204020204" charset="-122"/>
                    <a:ea typeface="微软雅黑" panose="020B0503020204020204" charset="-122"/>
                  </a:rPr>
                  <a:t>中药材介绍</a:t>
                </a:r>
                <a:endParaRPr lang="zh-CN" altLang="en-US" sz="18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4" name="PA-文本框 273"/>
              <p:cNvSpPr txBox="1"/>
              <p:nvPr>
                <p:custDataLst>
                  <p:tags r:id="rId39"/>
                </p:custDataLst>
              </p:nvPr>
            </p:nvSpPr>
            <p:spPr>
              <a:xfrm>
                <a:off x="1587526" y="2116324"/>
                <a:ext cx="293670" cy="36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zh-CN" altLang="en-US"/>
              </a:p>
            </p:txBody>
          </p:sp>
        </p:grpSp>
      </p:grpSp>
      <p:grpSp>
        <p:nvGrpSpPr>
          <p:cNvPr id="6" name="PA-组合 5"/>
          <p:cNvGrpSpPr/>
          <p:nvPr>
            <p:custDataLst>
              <p:tags r:id="rId40"/>
            </p:custDataLst>
          </p:nvPr>
        </p:nvGrpSpPr>
        <p:grpSpPr>
          <a:xfrm>
            <a:off x="1447165" y="3404870"/>
            <a:ext cx="2571115" cy="501650"/>
            <a:chOff x="1447450" y="3404837"/>
            <a:chExt cx="5199661" cy="501349"/>
          </a:xfrm>
        </p:grpSpPr>
        <p:sp>
          <p:nvSpPr>
            <p:cNvPr id="233" name="PA-圆角矩形 232"/>
            <p:cNvSpPr/>
            <p:nvPr>
              <p:custDataLst>
                <p:tags r:id="rId41"/>
              </p:custDataLst>
            </p:nvPr>
          </p:nvSpPr>
          <p:spPr>
            <a:xfrm>
              <a:off x="1447450" y="3404837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77" name="组合 276"/>
            <p:cNvGrpSpPr/>
            <p:nvPr/>
          </p:nvGrpSpPr>
          <p:grpSpPr>
            <a:xfrm>
              <a:off x="1587526" y="3470846"/>
              <a:ext cx="4009118" cy="381298"/>
              <a:chOff x="1587526" y="2116324"/>
              <a:chExt cx="4009118" cy="381298"/>
            </a:xfrm>
          </p:grpSpPr>
          <p:sp>
            <p:nvSpPr>
              <p:cNvPr id="278" name="PA-文本框 277"/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2200664" y="2129543"/>
                <a:ext cx="3395980" cy="368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800">
                    <a:gradFill>
                      <a:gsLst>
                        <a:gs pos="1000">
                          <a:schemeClr val="accent5"/>
                        </a:gs>
                        <a:gs pos="38000">
                          <a:schemeClr val="accent6"/>
                        </a:gs>
                      </a:gsLst>
                      <a:lin ang="2700000" scaled="0"/>
                    </a:gradFill>
                    <a:latin typeface="微软雅黑" panose="020B0503020204020204" charset="-122"/>
                    <a:ea typeface="微软雅黑" panose="020B0503020204020204" charset="-122"/>
                  </a:rPr>
                  <a:t>药品知识推送</a:t>
                </a:r>
                <a:endParaRPr lang="zh-CN" altLang="en-US" sz="18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9" name="PA-文本框 278"/>
              <p:cNvSpPr txBox="1"/>
              <p:nvPr>
                <p:custDataLst>
                  <p:tags r:id="rId43"/>
                </p:custDataLst>
              </p:nvPr>
            </p:nvSpPr>
            <p:spPr>
              <a:xfrm>
                <a:off x="1587526" y="2116324"/>
                <a:ext cx="293670" cy="368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zh-CN" altLang="en-US"/>
              </a:p>
            </p:txBody>
          </p:sp>
        </p:grpSp>
      </p:grpSp>
      <p:grpSp>
        <p:nvGrpSpPr>
          <p:cNvPr id="7" name="PA-组合 6"/>
          <p:cNvGrpSpPr/>
          <p:nvPr>
            <p:custDataLst>
              <p:tags r:id="rId44"/>
            </p:custDataLst>
          </p:nvPr>
        </p:nvGrpSpPr>
        <p:grpSpPr>
          <a:xfrm>
            <a:off x="1447165" y="4082415"/>
            <a:ext cx="2571115" cy="501650"/>
            <a:chOff x="1447450" y="4082098"/>
            <a:chExt cx="5199661" cy="501349"/>
          </a:xfrm>
        </p:grpSpPr>
        <p:sp>
          <p:nvSpPr>
            <p:cNvPr id="237" name="PA-圆角矩形 236"/>
            <p:cNvSpPr/>
            <p:nvPr>
              <p:custDataLst>
                <p:tags r:id="rId45"/>
              </p:custDataLst>
            </p:nvPr>
          </p:nvSpPr>
          <p:spPr>
            <a:xfrm>
              <a:off x="1447450" y="4082098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80" name="组合 279"/>
            <p:cNvGrpSpPr/>
            <p:nvPr/>
          </p:nvGrpSpPr>
          <p:grpSpPr>
            <a:xfrm>
              <a:off x="1587526" y="4145947"/>
              <a:ext cx="4527449" cy="370239"/>
              <a:chOff x="1587526" y="2114164"/>
              <a:chExt cx="4527449" cy="370239"/>
            </a:xfrm>
          </p:grpSpPr>
          <p:sp>
            <p:nvSpPr>
              <p:cNvPr id="281" name="PA-文本框 280"/>
              <p:cNvSpPr txBox="1"/>
              <p:nvPr>
                <p:custDataLst>
                  <p:tags r:id="rId46"/>
                </p:custDataLst>
              </p:nvPr>
            </p:nvSpPr>
            <p:spPr>
              <a:xfrm>
                <a:off x="2249730" y="2114164"/>
                <a:ext cx="3865245" cy="368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800">
                    <a:gradFill>
                      <a:gsLst>
                        <a:gs pos="1000">
                          <a:schemeClr val="accent5"/>
                        </a:gs>
                        <a:gs pos="38000">
                          <a:schemeClr val="accent6"/>
                        </a:gs>
                      </a:gsLst>
                      <a:lin ang="2700000" scaled="0"/>
                    </a:gradFill>
                    <a:latin typeface="微软雅黑" panose="020B0503020204020204" charset="-122"/>
                    <a:ea typeface="微软雅黑" panose="020B0503020204020204" charset="-122"/>
                  </a:rPr>
                  <a:t>药膳推送</a:t>
                </a:r>
                <a:endParaRPr lang="zh-CN" altLang="en-US" sz="18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2" name="PA-文本框 281"/>
              <p:cNvSpPr txBox="1"/>
              <p:nvPr>
                <p:custDataLst>
                  <p:tags r:id="rId47"/>
                </p:custDataLst>
              </p:nvPr>
            </p:nvSpPr>
            <p:spPr>
              <a:xfrm>
                <a:off x="1587526" y="2116324"/>
                <a:ext cx="293670" cy="368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4</a:t>
                </a:r>
                <a:endParaRPr lang="zh-CN" altLang="en-US"/>
              </a:p>
            </p:txBody>
          </p:sp>
        </p:grpSp>
      </p:grpSp>
      <p:grpSp>
        <p:nvGrpSpPr>
          <p:cNvPr id="8" name="PA-组合 7"/>
          <p:cNvGrpSpPr/>
          <p:nvPr>
            <p:custDataLst>
              <p:tags r:id="rId48"/>
            </p:custDataLst>
          </p:nvPr>
        </p:nvGrpSpPr>
        <p:grpSpPr>
          <a:xfrm>
            <a:off x="1447165" y="4759325"/>
            <a:ext cx="2571115" cy="501650"/>
            <a:chOff x="1447450" y="4759359"/>
            <a:chExt cx="5199661" cy="501349"/>
          </a:xfrm>
        </p:grpSpPr>
        <p:sp>
          <p:nvSpPr>
            <p:cNvPr id="238" name="PA-圆角矩形 237"/>
            <p:cNvSpPr/>
            <p:nvPr>
              <p:custDataLst>
                <p:tags r:id="rId49"/>
              </p:custDataLst>
            </p:nvPr>
          </p:nvSpPr>
          <p:spPr>
            <a:xfrm>
              <a:off x="1447450" y="4759359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84" name="组合 283"/>
            <p:cNvGrpSpPr/>
            <p:nvPr/>
          </p:nvGrpSpPr>
          <p:grpSpPr>
            <a:xfrm>
              <a:off x="1587526" y="4825368"/>
              <a:ext cx="4604071" cy="368418"/>
              <a:chOff x="1587526" y="2116324"/>
              <a:chExt cx="4604071" cy="368418"/>
            </a:xfrm>
          </p:grpSpPr>
          <p:sp>
            <p:nvSpPr>
              <p:cNvPr id="285" name="PA-文本框 284"/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2326987" y="2116663"/>
                <a:ext cx="3864610" cy="368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800">
                    <a:gradFill>
                      <a:gsLst>
                        <a:gs pos="1000">
                          <a:schemeClr val="accent5"/>
                        </a:gs>
                        <a:gs pos="38000">
                          <a:schemeClr val="accent6"/>
                        </a:gs>
                      </a:gsLst>
                      <a:lin ang="2700000" scaled="0"/>
                    </a:gradFill>
                    <a:latin typeface="微软雅黑" panose="020B0503020204020204" charset="-122"/>
                    <a:ea typeface="微软雅黑" panose="020B0503020204020204" charset="-122"/>
                  </a:rPr>
                  <a:t>针灸穴位介绍</a:t>
                </a:r>
                <a:endParaRPr lang="zh-CN" altLang="en-US" sz="18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6" name="PA-文本框 285"/>
              <p:cNvSpPr txBox="1"/>
              <p:nvPr>
                <p:custDataLst>
                  <p:tags r:id="rId51"/>
                </p:custDataLst>
              </p:nvPr>
            </p:nvSpPr>
            <p:spPr>
              <a:xfrm>
                <a:off x="1587526" y="2116324"/>
                <a:ext cx="293670" cy="367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5</a:t>
                </a:r>
                <a:endParaRPr lang="zh-CN" altLang="en-US"/>
              </a:p>
            </p:txBody>
          </p:sp>
        </p:grpSp>
      </p:grpSp>
      <p:grpSp>
        <p:nvGrpSpPr>
          <p:cNvPr id="9" name="PA-组合 8"/>
          <p:cNvGrpSpPr/>
          <p:nvPr>
            <p:custDataLst>
              <p:tags r:id="rId52"/>
            </p:custDataLst>
          </p:nvPr>
        </p:nvGrpSpPr>
        <p:grpSpPr>
          <a:xfrm>
            <a:off x="1447450" y="5436620"/>
            <a:ext cx="4185661" cy="501650"/>
            <a:chOff x="1447450" y="5436620"/>
            <a:chExt cx="4185661" cy="501650"/>
          </a:xfrm>
        </p:grpSpPr>
        <p:sp>
          <p:nvSpPr>
            <p:cNvPr id="240" name="PA-圆角矩形 239"/>
            <p:cNvSpPr/>
            <p:nvPr>
              <p:custDataLst>
                <p:tags r:id="rId53"/>
              </p:custDataLst>
            </p:nvPr>
          </p:nvSpPr>
          <p:spPr>
            <a:xfrm>
              <a:off x="1447450" y="5436620"/>
              <a:ext cx="2571115" cy="501650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87" name="组合 286"/>
            <p:cNvGrpSpPr/>
            <p:nvPr/>
          </p:nvGrpSpPr>
          <p:grpSpPr>
            <a:xfrm>
              <a:off x="1587526" y="5502628"/>
              <a:ext cx="4045585" cy="378024"/>
              <a:chOff x="1587526" y="2116324"/>
              <a:chExt cx="4045585" cy="378024"/>
            </a:xfrm>
          </p:grpSpPr>
          <p:sp>
            <p:nvSpPr>
              <p:cNvPr id="288" name="PA-文本框 287"/>
              <p:cNvSpPr txBox="1"/>
              <p:nvPr>
                <p:custDataLst>
                  <p:tags r:id="rId54"/>
                </p:custDataLst>
              </p:nvPr>
            </p:nvSpPr>
            <p:spPr>
              <a:xfrm>
                <a:off x="1869466" y="2125733"/>
                <a:ext cx="3763645" cy="36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800">
                    <a:gradFill>
                      <a:gsLst>
                        <a:gs pos="1000">
                          <a:schemeClr val="accent5"/>
                        </a:gs>
                        <a:gs pos="38000">
                          <a:schemeClr val="accent6"/>
                        </a:gs>
                      </a:gsLst>
                      <a:lin ang="2700000" scaled="0"/>
                    </a:gradFill>
                    <a:latin typeface="微软雅黑" panose="020B0503020204020204" charset="-122"/>
                    <a:ea typeface="微软雅黑" panose="020B0503020204020204" charset="-122"/>
                  </a:rPr>
                  <a:t>保健品推送</a:t>
                </a:r>
                <a:endParaRPr lang="zh-CN" altLang="en-US" sz="18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92" name="PA-文本框 291"/>
              <p:cNvSpPr txBox="1"/>
              <p:nvPr>
                <p:custDataLst>
                  <p:tags r:id="rId55"/>
                </p:custDataLst>
              </p:nvPr>
            </p:nvSpPr>
            <p:spPr>
              <a:xfrm>
                <a:off x="1587526" y="2116324"/>
                <a:ext cx="29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  <a:endParaRPr lang="zh-CN" altLang="en-US"/>
              </a:p>
            </p:txBody>
          </p:sp>
        </p:grpSp>
      </p:grpSp>
      <p:pic>
        <p:nvPicPr>
          <p:cNvPr id="294" name="PA-图片 293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27">
            <a:alphaModFix amt="49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8480" y="-1281570"/>
            <a:ext cx="2838380" cy="2806244"/>
          </a:xfrm>
          <a:prstGeom prst="rect">
            <a:avLst/>
          </a:prstGeom>
        </p:spPr>
      </p:pic>
      <p:grpSp>
        <p:nvGrpSpPr>
          <p:cNvPr id="3" name="PA-组合 2"/>
          <p:cNvGrpSpPr/>
          <p:nvPr>
            <p:custDataLst>
              <p:tags r:id="rId57"/>
            </p:custDataLst>
          </p:nvPr>
        </p:nvGrpSpPr>
        <p:grpSpPr>
          <a:xfrm>
            <a:off x="11116878" y="3208186"/>
            <a:ext cx="781197" cy="655541"/>
            <a:chOff x="11116878" y="3208186"/>
            <a:chExt cx="781197" cy="655541"/>
          </a:xfrm>
        </p:grpSpPr>
        <p:sp>
          <p:nvSpPr>
            <p:cNvPr id="224" name="PA-任意多边形 223"/>
            <p:cNvSpPr/>
            <p:nvPr>
              <p:custDataLst>
                <p:tags r:id="rId58"/>
              </p:custDataLst>
            </p:nvPr>
          </p:nvSpPr>
          <p:spPr>
            <a:xfrm flipV="1">
              <a:off x="11116878" y="3208186"/>
              <a:ext cx="781197" cy="655541"/>
            </a:xfrm>
            <a:custGeom>
              <a:avLst/>
              <a:gdLst>
                <a:gd name="connsiteX0" fmla="*/ 87116 w 937824"/>
                <a:gd name="connsiteY0" fmla="*/ 786975 h 786975"/>
                <a:gd name="connsiteX1" fmla="*/ 850708 w 937824"/>
                <a:gd name="connsiteY1" fmla="*/ 786975 h 786975"/>
                <a:gd name="connsiteX2" fmla="*/ 937824 w 937824"/>
                <a:gd name="connsiteY2" fmla="*/ 699859 h 786975"/>
                <a:gd name="connsiteX3" fmla="*/ 937824 w 937824"/>
                <a:gd name="connsiteY3" fmla="*/ 207353 h 786975"/>
                <a:gd name="connsiteX4" fmla="*/ 850708 w 937824"/>
                <a:gd name="connsiteY4" fmla="*/ 120237 h 786975"/>
                <a:gd name="connsiteX5" fmla="*/ 348509 w 937824"/>
                <a:gd name="connsiteY5" fmla="*/ 120237 h 786975"/>
                <a:gd name="connsiteX6" fmla="*/ 250287 w 937824"/>
                <a:gd name="connsiteY6" fmla="*/ 2573 h 786975"/>
                <a:gd name="connsiteX7" fmla="*/ 237327 w 937824"/>
                <a:gd name="connsiteY7" fmla="*/ 2573 h 786975"/>
                <a:gd name="connsiteX8" fmla="*/ 139105 w 937824"/>
                <a:gd name="connsiteY8" fmla="*/ 120237 h 786975"/>
                <a:gd name="connsiteX9" fmla="*/ 87116 w 937824"/>
                <a:gd name="connsiteY9" fmla="*/ 120237 h 786975"/>
                <a:gd name="connsiteX10" fmla="*/ 0 w 937824"/>
                <a:gd name="connsiteY10" fmla="*/ 207353 h 786975"/>
                <a:gd name="connsiteX11" fmla="*/ 0 w 937824"/>
                <a:gd name="connsiteY11" fmla="*/ 699859 h 786975"/>
                <a:gd name="connsiteX12" fmla="*/ 87116 w 937824"/>
                <a:gd name="connsiteY12" fmla="*/ 786975 h 7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7824" h="786975">
                  <a:moveTo>
                    <a:pt x="87116" y="786975"/>
                  </a:moveTo>
                  <a:lnTo>
                    <a:pt x="850708" y="786975"/>
                  </a:lnTo>
                  <a:cubicBezTo>
                    <a:pt x="898821" y="786975"/>
                    <a:pt x="937824" y="747972"/>
                    <a:pt x="937824" y="699859"/>
                  </a:cubicBezTo>
                  <a:lnTo>
                    <a:pt x="937824" y="207353"/>
                  </a:lnTo>
                  <a:cubicBezTo>
                    <a:pt x="937824" y="159240"/>
                    <a:pt x="898821" y="120237"/>
                    <a:pt x="850708" y="120237"/>
                  </a:cubicBezTo>
                  <a:lnTo>
                    <a:pt x="348509" y="120237"/>
                  </a:lnTo>
                  <a:lnTo>
                    <a:pt x="250287" y="2573"/>
                  </a:lnTo>
                  <a:cubicBezTo>
                    <a:pt x="247254" y="-858"/>
                    <a:pt x="240084" y="-858"/>
                    <a:pt x="237327" y="2573"/>
                  </a:cubicBezTo>
                  <a:lnTo>
                    <a:pt x="139105" y="120237"/>
                  </a:lnTo>
                  <a:lnTo>
                    <a:pt x="87116" y="120237"/>
                  </a:lnTo>
                  <a:cubicBezTo>
                    <a:pt x="39003" y="120237"/>
                    <a:pt x="0" y="159240"/>
                    <a:pt x="0" y="207353"/>
                  </a:cubicBezTo>
                  <a:lnTo>
                    <a:pt x="0" y="699859"/>
                  </a:lnTo>
                  <a:cubicBezTo>
                    <a:pt x="0" y="747972"/>
                    <a:pt x="39003" y="786975"/>
                    <a:pt x="87116" y="786975"/>
                  </a:cubicBezTo>
                  <a:close/>
                </a:path>
              </a:pathLst>
            </a:custGeom>
            <a:solidFill>
              <a:srgbClr val="E2EAF4"/>
            </a:solidFill>
            <a:ln w="31888" cap="flat">
              <a:noFill/>
              <a:prstDash val="solid"/>
              <a:miter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5" name="PA-任意多边形 224"/>
            <p:cNvSpPr/>
            <p:nvPr>
              <p:custDataLst>
                <p:tags r:id="rId59"/>
              </p:custDataLst>
            </p:nvPr>
          </p:nvSpPr>
          <p:spPr>
            <a:xfrm flipV="1">
              <a:off x="11116878" y="3208186"/>
              <a:ext cx="781197" cy="655541"/>
            </a:xfrm>
            <a:custGeom>
              <a:avLst/>
              <a:gdLst>
                <a:gd name="connsiteX0" fmla="*/ 87116 w 937824"/>
                <a:gd name="connsiteY0" fmla="*/ 786975 h 786975"/>
                <a:gd name="connsiteX1" fmla="*/ 850708 w 937824"/>
                <a:gd name="connsiteY1" fmla="*/ 786975 h 786975"/>
                <a:gd name="connsiteX2" fmla="*/ 937824 w 937824"/>
                <a:gd name="connsiteY2" fmla="*/ 699859 h 786975"/>
                <a:gd name="connsiteX3" fmla="*/ 937824 w 937824"/>
                <a:gd name="connsiteY3" fmla="*/ 207353 h 786975"/>
                <a:gd name="connsiteX4" fmla="*/ 850708 w 937824"/>
                <a:gd name="connsiteY4" fmla="*/ 120237 h 786975"/>
                <a:gd name="connsiteX5" fmla="*/ 348509 w 937824"/>
                <a:gd name="connsiteY5" fmla="*/ 120237 h 786975"/>
                <a:gd name="connsiteX6" fmla="*/ 250287 w 937824"/>
                <a:gd name="connsiteY6" fmla="*/ 2573 h 786975"/>
                <a:gd name="connsiteX7" fmla="*/ 237327 w 937824"/>
                <a:gd name="connsiteY7" fmla="*/ 2573 h 786975"/>
                <a:gd name="connsiteX8" fmla="*/ 139105 w 937824"/>
                <a:gd name="connsiteY8" fmla="*/ 120237 h 786975"/>
                <a:gd name="connsiteX9" fmla="*/ 87116 w 937824"/>
                <a:gd name="connsiteY9" fmla="*/ 120237 h 786975"/>
                <a:gd name="connsiteX10" fmla="*/ 0 w 937824"/>
                <a:gd name="connsiteY10" fmla="*/ 207353 h 786975"/>
                <a:gd name="connsiteX11" fmla="*/ 0 w 937824"/>
                <a:gd name="connsiteY11" fmla="*/ 699859 h 786975"/>
                <a:gd name="connsiteX12" fmla="*/ 87116 w 937824"/>
                <a:gd name="connsiteY12" fmla="*/ 786975 h 7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7824" h="786975">
                  <a:moveTo>
                    <a:pt x="87116" y="786975"/>
                  </a:moveTo>
                  <a:lnTo>
                    <a:pt x="850708" y="786975"/>
                  </a:lnTo>
                  <a:cubicBezTo>
                    <a:pt x="898821" y="786975"/>
                    <a:pt x="937824" y="747972"/>
                    <a:pt x="937824" y="699859"/>
                  </a:cubicBezTo>
                  <a:lnTo>
                    <a:pt x="937824" y="207353"/>
                  </a:lnTo>
                  <a:cubicBezTo>
                    <a:pt x="937824" y="159240"/>
                    <a:pt x="898821" y="120237"/>
                    <a:pt x="850708" y="120237"/>
                  </a:cubicBezTo>
                  <a:lnTo>
                    <a:pt x="348509" y="120237"/>
                  </a:lnTo>
                  <a:lnTo>
                    <a:pt x="250287" y="2573"/>
                  </a:lnTo>
                  <a:cubicBezTo>
                    <a:pt x="247254" y="-858"/>
                    <a:pt x="240084" y="-858"/>
                    <a:pt x="237327" y="2573"/>
                  </a:cubicBezTo>
                  <a:lnTo>
                    <a:pt x="139105" y="120237"/>
                  </a:lnTo>
                  <a:lnTo>
                    <a:pt x="87116" y="120237"/>
                  </a:lnTo>
                  <a:cubicBezTo>
                    <a:pt x="39003" y="120237"/>
                    <a:pt x="0" y="159240"/>
                    <a:pt x="0" y="207353"/>
                  </a:cubicBezTo>
                  <a:lnTo>
                    <a:pt x="0" y="699859"/>
                  </a:lnTo>
                  <a:cubicBezTo>
                    <a:pt x="0" y="747972"/>
                    <a:pt x="39003" y="786975"/>
                    <a:pt x="87116" y="786975"/>
                  </a:cubicBezTo>
                  <a:close/>
                </a:path>
              </a:pathLst>
            </a:custGeom>
            <a:solidFill>
              <a:srgbClr val="E2EAF4"/>
            </a:soli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13" name="组合 212"/>
            <p:cNvGrpSpPr/>
            <p:nvPr/>
          </p:nvGrpSpPr>
          <p:grpSpPr>
            <a:xfrm>
              <a:off x="11190922" y="3324575"/>
              <a:ext cx="390729" cy="146271"/>
              <a:chOff x="3745871" y="5444677"/>
              <a:chExt cx="469069" cy="175598"/>
            </a:xfrm>
          </p:grpSpPr>
          <p:sp>
            <p:nvSpPr>
              <p:cNvPr id="222" name="PA-圆角矩形 221"/>
              <p:cNvSpPr/>
              <p:nvPr>
                <p:custDataLst>
                  <p:tags r:id="rId60"/>
                </p:custDataLst>
              </p:nvPr>
            </p:nvSpPr>
            <p:spPr>
              <a:xfrm rot="11367">
                <a:off x="3745873" y="5444677"/>
                <a:ext cx="307502" cy="4378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PA-圆角矩形 222"/>
              <p:cNvSpPr/>
              <p:nvPr>
                <p:custDataLst>
                  <p:tags r:id="rId61"/>
                </p:custDataLst>
              </p:nvPr>
            </p:nvSpPr>
            <p:spPr>
              <a:xfrm rot="11367">
                <a:off x="3745871" y="5577220"/>
                <a:ext cx="469069" cy="430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11626326" y="3535956"/>
              <a:ext cx="212538" cy="183232"/>
              <a:chOff x="12329815" y="3764388"/>
              <a:chExt cx="115227" cy="99339"/>
            </a:xfrm>
          </p:grpSpPr>
          <p:sp>
            <p:nvSpPr>
              <p:cNvPr id="70" name="PA-任意多边形 69"/>
              <p:cNvSpPr/>
              <p:nvPr>
                <p:custDataLst>
                  <p:tags r:id="rId62"/>
                </p:custDataLst>
              </p:nvPr>
            </p:nvSpPr>
            <p:spPr>
              <a:xfrm>
                <a:off x="12329815" y="3789727"/>
                <a:ext cx="115227" cy="74000"/>
              </a:xfrm>
              <a:custGeom>
                <a:avLst/>
                <a:gdLst>
                  <a:gd name="connsiteX0" fmla="*/ 166 w 115227"/>
                  <a:gd name="connsiteY0" fmla="*/ 7301 h 74000"/>
                  <a:gd name="connsiteX1" fmla="*/ 5923 w 115227"/>
                  <a:gd name="connsiteY1" fmla="*/ 0 h 74000"/>
                  <a:gd name="connsiteX2" fmla="*/ 109305 w 115227"/>
                  <a:gd name="connsiteY2" fmla="*/ 0 h 74000"/>
                  <a:gd name="connsiteX3" fmla="*/ 115062 w 115227"/>
                  <a:gd name="connsiteY3" fmla="*/ 7301 h 74000"/>
                  <a:gd name="connsiteX4" fmla="*/ 100143 w 115227"/>
                  <a:gd name="connsiteY4" fmla="*/ 69461 h 74000"/>
                  <a:gd name="connsiteX5" fmla="*/ 94386 w 115227"/>
                  <a:gd name="connsiteY5" fmla="*/ 74000 h 74000"/>
                  <a:gd name="connsiteX6" fmla="*/ 20841 w 115227"/>
                  <a:gd name="connsiteY6" fmla="*/ 74000 h 74000"/>
                  <a:gd name="connsiteX7" fmla="*/ 15085 w 115227"/>
                  <a:gd name="connsiteY7" fmla="*/ 69461 h 74000"/>
                  <a:gd name="connsiteX8" fmla="*/ 166 w 115227"/>
                  <a:gd name="connsiteY8" fmla="*/ 7301 h 7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227" h="74000">
                    <a:moveTo>
                      <a:pt x="166" y="7301"/>
                    </a:moveTo>
                    <a:cubicBezTo>
                      <a:pt x="-727" y="3579"/>
                      <a:pt x="2094" y="0"/>
                      <a:pt x="5923" y="0"/>
                    </a:cubicBezTo>
                    <a:lnTo>
                      <a:pt x="109305" y="0"/>
                    </a:lnTo>
                    <a:cubicBezTo>
                      <a:pt x="113133" y="0"/>
                      <a:pt x="115955" y="3579"/>
                      <a:pt x="115062" y="7301"/>
                    </a:cubicBezTo>
                    <a:lnTo>
                      <a:pt x="100143" y="69461"/>
                    </a:lnTo>
                    <a:cubicBezTo>
                      <a:pt x="99504" y="72123"/>
                      <a:pt x="97124" y="74000"/>
                      <a:pt x="94386" y="74000"/>
                    </a:cubicBezTo>
                    <a:lnTo>
                      <a:pt x="20841" y="74000"/>
                    </a:lnTo>
                    <a:cubicBezTo>
                      <a:pt x="18104" y="74000"/>
                      <a:pt x="15723" y="72123"/>
                      <a:pt x="15085" y="69461"/>
                    </a:cubicBezTo>
                    <a:lnTo>
                      <a:pt x="166" y="7301"/>
                    </a:lnTo>
                    <a:close/>
                  </a:path>
                </a:pathLst>
              </a:custGeom>
              <a:solidFill>
                <a:schemeClr val="accent1"/>
              </a:solidFill>
              <a:ln w="5556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PA-任意多边形 70"/>
              <p:cNvSpPr/>
              <p:nvPr>
                <p:custDataLst>
                  <p:tags r:id="rId63"/>
                </p:custDataLst>
              </p:nvPr>
            </p:nvSpPr>
            <p:spPr>
              <a:xfrm>
                <a:off x="12339254" y="3764388"/>
                <a:ext cx="23680" cy="29600"/>
              </a:xfrm>
              <a:custGeom>
                <a:avLst/>
                <a:gdLst>
                  <a:gd name="connsiteX0" fmla="*/ 0 w 23680"/>
                  <a:gd name="connsiteY0" fmla="*/ 0 h 29600"/>
                  <a:gd name="connsiteX1" fmla="*/ 23680 w 23680"/>
                  <a:gd name="connsiteY1" fmla="*/ 0 h 29600"/>
                  <a:gd name="connsiteX2" fmla="*/ 23680 w 23680"/>
                  <a:gd name="connsiteY2" fmla="*/ 29600 h 29600"/>
                  <a:gd name="connsiteX3" fmla="*/ 0 w 23680"/>
                  <a:gd name="connsiteY3" fmla="*/ 29600 h 2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80" h="29600">
                    <a:moveTo>
                      <a:pt x="0" y="0"/>
                    </a:moveTo>
                    <a:lnTo>
                      <a:pt x="23680" y="0"/>
                    </a:lnTo>
                    <a:lnTo>
                      <a:pt x="23680" y="29600"/>
                    </a:lnTo>
                    <a:lnTo>
                      <a:pt x="0" y="29600"/>
                    </a:lnTo>
                    <a:close/>
                  </a:path>
                </a:pathLst>
              </a:custGeom>
              <a:noFill/>
              <a:ln w="952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PA-任意多边形 71"/>
              <p:cNvSpPr/>
              <p:nvPr>
                <p:custDataLst>
                  <p:tags r:id="rId64"/>
                </p:custDataLst>
              </p:nvPr>
            </p:nvSpPr>
            <p:spPr>
              <a:xfrm>
                <a:off x="12362934" y="3767348"/>
                <a:ext cx="56240" cy="26639"/>
              </a:xfrm>
              <a:custGeom>
                <a:avLst/>
                <a:gdLst>
                  <a:gd name="connsiteX0" fmla="*/ 0 w 56240"/>
                  <a:gd name="connsiteY0" fmla="*/ 26640 h 26639"/>
                  <a:gd name="connsiteX1" fmla="*/ 19240 w 56240"/>
                  <a:gd name="connsiteY1" fmla="*/ 0 h 26639"/>
                  <a:gd name="connsiteX2" fmla="*/ 56240 w 56240"/>
                  <a:gd name="connsiteY2" fmla="*/ 26640 h 2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240" h="26639">
                    <a:moveTo>
                      <a:pt x="0" y="26640"/>
                    </a:moveTo>
                    <a:lnTo>
                      <a:pt x="19240" y="0"/>
                    </a:lnTo>
                    <a:lnTo>
                      <a:pt x="56240" y="26640"/>
                    </a:lnTo>
                  </a:path>
                </a:pathLst>
              </a:custGeom>
              <a:noFill/>
              <a:ln w="952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PA-任意多边形 72"/>
              <p:cNvSpPr/>
              <p:nvPr>
                <p:custDataLst>
                  <p:tags r:id="rId65"/>
                </p:custDataLst>
              </p:nvPr>
            </p:nvSpPr>
            <p:spPr>
              <a:xfrm>
                <a:off x="12351094" y="3817668"/>
                <a:ext cx="23680" cy="2960"/>
              </a:xfrm>
              <a:custGeom>
                <a:avLst/>
                <a:gdLst>
                  <a:gd name="connsiteX0" fmla="*/ 0 w 23680"/>
                  <a:gd name="connsiteY0" fmla="*/ 0 h 2960"/>
                  <a:gd name="connsiteX1" fmla="*/ 23680 w 23680"/>
                  <a:gd name="connsiteY1" fmla="*/ 0 h 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80" h="2960">
                    <a:moveTo>
                      <a:pt x="0" y="0"/>
                    </a:moveTo>
                    <a:lnTo>
                      <a:pt x="23680" y="0"/>
                    </a:lnTo>
                  </a:path>
                </a:pathLst>
              </a:custGeom>
              <a:noFill/>
              <a:ln w="5556" cap="rnd">
                <a:solidFill>
                  <a:srgbClr val="E2EA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9" name="PA-组合 78"/>
          <p:cNvGrpSpPr/>
          <p:nvPr>
            <p:custDataLst>
              <p:tags r:id="rId66"/>
            </p:custDataLst>
          </p:nvPr>
        </p:nvGrpSpPr>
        <p:grpSpPr>
          <a:xfrm>
            <a:off x="422592" y="494598"/>
            <a:ext cx="3239702" cy="982221"/>
            <a:chOff x="422592" y="494598"/>
            <a:chExt cx="3239702" cy="982221"/>
          </a:xfrm>
        </p:grpSpPr>
        <p:grpSp>
          <p:nvGrpSpPr>
            <p:cNvPr id="80" name="组合 79"/>
            <p:cNvGrpSpPr/>
            <p:nvPr/>
          </p:nvGrpSpPr>
          <p:grpSpPr>
            <a:xfrm>
              <a:off x="422592" y="549275"/>
              <a:ext cx="1118611" cy="537611"/>
              <a:chOff x="1030605" y="770607"/>
              <a:chExt cx="1118611" cy="537611"/>
            </a:xfrm>
          </p:grpSpPr>
          <p:sp>
            <p:nvSpPr>
              <p:cNvPr id="84" name="PA-文本框 8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030605" y="808580"/>
                <a:ext cx="111861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gradFill>
                      <a:gsLst>
                        <a:gs pos="1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effectLst>
                      <a:outerShdw blurRad="114300" dist="76200" dir="2700000" algn="tl" rotWithShape="0">
                        <a:schemeClr val="accent4">
                          <a:lumMod val="50000"/>
                          <a:alpha val="22000"/>
                        </a:schemeClr>
                      </a:outerShdw>
                    </a:effectLst>
                  </a:rPr>
                  <a:t>02</a:t>
                </a:r>
                <a:endParaRPr lang="en-US" altLang="zh-CN" sz="24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2000"/>
                      </a:schemeClr>
                    </a:outerShdw>
                  </a:effectLst>
                </a:endParaRPr>
              </a:p>
            </p:txBody>
          </p:sp>
          <p:sp>
            <p:nvSpPr>
              <p:cNvPr id="85" name="PA-圆角矩形 84"/>
              <p:cNvSpPr/>
              <p:nvPr>
                <p:custDataLst>
                  <p:tags r:id="rId68"/>
                </p:custDataLst>
              </p:nvPr>
            </p:nvSpPr>
            <p:spPr>
              <a:xfrm>
                <a:off x="1306804" y="789778"/>
                <a:ext cx="566212" cy="499268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/>
              <p:cNvGrpSpPr/>
              <p:nvPr/>
            </p:nvGrpSpPr>
            <p:grpSpPr>
              <a:xfrm>
                <a:off x="1283461" y="770607"/>
                <a:ext cx="612899" cy="537611"/>
                <a:chOff x="1346376" y="762000"/>
                <a:chExt cx="612899" cy="537611"/>
              </a:xfrm>
            </p:grpSpPr>
            <p:sp>
              <p:nvSpPr>
                <p:cNvPr id="87" name="PA-椭圆 86"/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1912442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PA-椭圆 87"/>
                <p:cNvSpPr/>
                <p:nvPr>
                  <p:custDataLst>
                    <p:tags r:id="rId70"/>
                  </p:custDataLst>
                </p:nvPr>
              </p:nvSpPr>
              <p:spPr>
                <a:xfrm>
                  <a:off x="1346376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PA-椭圆 88"/>
                <p:cNvSpPr/>
                <p:nvPr>
                  <p:custDataLst>
                    <p:tags r:id="rId71"/>
                  </p:custDataLst>
                </p:nvPr>
              </p:nvSpPr>
              <p:spPr>
                <a:xfrm>
                  <a:off x="1346376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PA-椭圆 89"/>
                <p:cNvSpPr/>
                <p:nvPr>
                  <p:custDataLst>
                    <p:tags r:id="rId72"/>
                  </p:custDataLst>
                </p:nvPr>
              </p:nvSpPr>
              <p:spPr>
                <a:xfrm>
                  <a:off x="1912442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1" name="PA-文本框 80"/>
            <p:cNvSpPr txBox="1"/>
            <p:nvPr>
              <p:custDataLst>
                <p:tags r:id="rId73"/>
              </p:custDataLst>
            </p:nvPr>
          </p:nvSpPr>
          <p:spPr>
            <a:xfrm>
              <a:off x="1447414" y="494598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40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</a:rPr>
                <a:t>主要功能</a:t>
              </a:r>
              <a:endParaRPr lang="zh-CN" altLang="en-US" sz="40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82" name="PA-圆角矩形 81"/>
            <p:cNvSpPr/>
            <p:nvPr>
              <p:custDataLst>
                <p:tags r:id="rId74"/>
              </p:custDataLst>
            </p:nvPr>
          </p:nvSpPr>
          <p:spPr>
            <a:xfrm>
              <a:off x="696691" y="1254432"/>
              <a:ext cx="2915708" cy="222387"/>
            </a:xfrm>
            <a:prstGeom prst="roundRect">
              <a:avLst>
                <a:gd name="adj" fmla="val 50000"/>
              </a:avLst>
            </a:prstGeom>
            <a:blipFill>
              <a:blip r:embed="rId75">
                <a:extLst>
                  <a:ext uri="{96DAC541-7B7A-43D3-8B79-37D633B846F1}">
                    <asvg:svgBlip xmlns:asvg="http://schemas.microsoft.com/office/drawing/2016/SVG/main" r:embed="rId76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51" name="PA-图片 178"/>
          <p:cNvPicPr>
            <a:picLocks noChangeAspect="1"/>
          </p:cNvPicPr>
          <p:nvPr>
            <p:custDataLst>
              <p:tags r:id="rId77"/>
            </p:custDataLst>
          </p:nvPr>
        </p:nvPicPr>
        <p:blipFill>
          <a:blip r:embed="rId24">
            <a:alphaModFix amt="57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9852836" y="9887189"/>
            <a:ext cx="4334541" cy="4334541"/>
          </a:xfrm>
          <a:prstGeom prst="rect">
            <a:avLst/>
          </a:prstGeom>
        </p:spPr>
      </p:pic>
      <p:pic>
        <p:nvPicPr>
          <p:cNvPr id="152" name="PA-图片 423"/>
          <p:cNvPicPr>
            <a:picLocks noChangeAspect="1"/>
          </p:cNvPicPr>
          <p:nvPr>
            <p:custDataLst>
              <p:tags r:id="rId78"/>
            </p:custDataLst>
          </p:nvPr>
        </p:nvPicPr>
        <p:blipFill>
          <a:blip r:embed="rId27">
            <a:alphaModFix amt="49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90277" y="-4681262"/>
            <a:ext cx="2838380" cy="2806244"/>
          </a:xfrm>
          <a:prstGeom prst="rect">
            <a:avLst/>
          </a:prstGeom>
        </p:spPr>
      </p:pic>
      <p:sp>
        <p:nvSpPr>
          <p:cNvPr id="153" name="PA-图形 5"/>
          <p:cNvSpPr/>
          <p:nvPr>
            <p:custDataLst>
              <p:tags r:id="rId79"/>
            </p:custDataLst>
          </p:nvPr>
        </p:nvSpPr>
        <p:spPr>
          <a:xfrm>
            <a:off x="-6231435" y="1910114"/>
            <a:ext cx="3058598" cy="422910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27000" dist="203200" dir="2700000" algn="ctr" rotWithShape="0">
              <a:srgbClr val="C0C7CF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54" name="PA-图形 5"/>
          <p:cNvSpPr/>
          <p:nvPr>
            <p:custDataLst>
              <p:tags r:id="rId80"/>
            </p:custDataLst>
          </p:nvPr>
        </p:nvSpPr>
        <p:spPr>
          <a:xfrm>
            <a:off x="-6231435" y="1910114"/>
            <a:ext cx="3058598" cy="422910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27000" dist="203200" dir="13500000" algn="ctr" rotWithShape="0">
              <a:srgbClr val="FFFFFF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55" name="PA-图形 5"/>
          <p:cNvSpPr/>
          <p:nvPr>
            <p:custDataLst>
              <p:tags r:id="rId81"/>
            </p:custDataLst>
          </p:nvPr>
        </p:nvSpPr>
        <p:spPr>
          <a:xfrm>
            <a:off x="-4784422" y="2251550"/>
            <a:ext cx="3058598" cy="422910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blipFill dpi="0" rotWithShape="1">
            <a:blip r:embed="rId82"/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56" name="PA-圆角矩形 59"/>
          <p:cNvSpPr/>
          <p:nvPr>
            <p:custDataLst>
              <p:tags r:id="rId83"/>
            </p:custDataLst>
          </p:nvPr>
        </p:nvSpPr>
        <p:spPr>
          <a:xfrm>
            <a:off x="15867437" y="572692"/>
            <a:ext cx="7009915" cy="917954"/>
          </a:xfrm>
          <a:prstGeom prst="roundRect">
            <a:avLst>
              <a:gd name="adj" fmla="val 19434"/>
            </a:avLst>
          </a:pr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57" name="PA-圆角矩形 61"/>
          <p:cNvSpPr/>
          <p:nvPr>
            <p:custDataLst>
              <p:tags r:id="rId86"/>
            </p:custDataLst>
          </p:nvPr>
        </p:nvSpPr>
        <p:spPr>
          <a:xfrm>
            <a:off x="16425879" y="831875"/>
            <a:ext cx="3399240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58" name="PA-圆角矩形 62"/>
          <p:cNvSpPr/>
          <p:nvPr>
            <p:custDataLst>
              <p:tags r:id="rId87"/>
            </p:custDataLst>
          </p:nvPr>
        </p:nvSpPr>
        <p:spPr>
          <a:xfrm>
            <a:off x="16425930" y="1016697"/>
            <a:ext cx="3399013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59" name="PA-圆角矩形 63"/>
          <p:cNvSpPr/>
          <p:nvPr>
            <p:custDataLst>
              <p:tags r:id="rId88"/>
            </p:custDataLst>
          </p:nvPr>
        </p:nvSpPr>
        <p:spPr>
          <a:xfrm>
            <a:off x="16425929" y="1201511"/>
            <a:ext cx="1591311" cy="93552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60" name="PA-圆角矩形 64"/>
          <p:cNvSpPr/>
          <p:nvPr>
            <p:custDataLst>
              <p:tags r:id="rId89"/>
            </p:custDataLst>
          </p:nvPr>
        </p:nvSpPr>
        <p:spPr>
          <a:xfrm>
            <a:off x="16425879" y="831875"/>
            <a:ext cx="3399240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61" name="PA-圆角矩形 65"/>
          <p:cNvSpPr/>
          <p:nvPr>
            <p:custDataLst>
              <p:tags r:id="rId90"/>
            </p:custDataLst>
          </p:nvPr>
        </p:nvSpPr>
        <p:spPr>
          <a:xfrm>
            <a:off x="16425930" y="1016697"/>
            <a:ext cx="3399013" cy="93544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62" name="PA-圆角矩形 66"/>
          <p:cNvSpPr/>
          <p:nvPr>
            <p:custDataLst>
              <p:tags r:id="rId91"/>
            </p:custDataLst>
          </p:nvPr>
        </p:nvSpPr>
        <p:spPr>
          <a:xfrm>
            <a:off x="16425929" y="1201511"/>
            <a:ext cx="1591311" cy="93552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pic>
        <p:nvPicPr>
          <p:cNvPr id="163" name="PA-图片 67"/>
          <p:cNvPicPr>
            <a:picLocks noChangeAspect="1"/>
          </p:cNvPicPr>
          <p:nvPr>
            <p:custDataLst>
              <p:tags r:id="rId92"/>
            </p:custDataLst>
          </p:nvPr>
        </p:nvPicPr>
        <p:blipFill>
          <a:blip r:embed="rId24">
            <a:alphaModFix amt="57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9505628" y="9607190"/>
            <a:ext cx="4334541" cy="4334541"/>
          </a:xfrm>
          <a:prstGeom prst="rect">
            <a:avLst/>
          </a:prstGeom>
        </p:spPr>
      </p:pic>
      <p:sp>
        <p:nvSpPr>
          <p:cNvPr id="164" name="PA-图形 5"/>
          <p:cNvSpPr/>
          <p:nvPr>
            <p:custDataLst>
              <p:tags r:id="rId93"/>
            </p:custDataLst>
          </p:nvPr>
        </p:nvSpPr>
        <p:spPr>
          <a:xfrm>
            <a:off x="-5171087" y="2251274"/>
            <a:ext cx="3258650" cy="4505710"/>
          </a:xfrm>
          <a:custGeom>
            <a:avLst/>
            <a:gdLst>
              <a:gd name="connsiteX0" fmla="*/ 3796805 w 4037501"/>
              <a:gd name="connsiteY0" fmla="*/ 5582622 h 5582621"/>
              <a:gd name="connsiteX1" fmla="*/ 240697 w 4037501"/>
              <a:gd name="connsiteY1" fmla="*/ 5582622 h 5582621"/>
              <a:gd name="connsiteX2" fmla="*/ 0 w 4037501"/>
              <a:gd name="connsiteY2" fmla="*/ 5341925 h 5582621"/>
              <a:gd name="connsiteX3" fmla="*/ 0 w 4037501"/>
              <a:gd name="connsiteY3" fmla="*/ 240697 h 5582621"/>
              <a:gd name="connsiteX4" fmla="*/ 240697 w 4037501"/>
              <a:gd name="connsiteY4" fmla="*/ 0 h 5582621"/>
              <a:gd name="connsiteX5" fmla="*/ 2018751 w 4037501"/>
              <a:gd name="connsiteY5" fmla="*/ 0 h 5582621"/>
              <a:gd name="connsiteX6" fmla="*/ 4037502 w 4037501"/>
              <a:gd name="connsiteY6" fmla="*/ 2018751 h 5582621"/>
              <a:gd name="connsiteX7" fmla="*/ 4037502 w 4037501"/>
              <a:gd name="connsiteY7" fmla="*/ 5342631 h 5582621"/>
              <a:gd name="connsiteX8" fmla="*/ 3796805 w 4037501"/>
              <a:gd name="connsiteY8" fmla="*/ 5582622 h 558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7501" h="5582621">
                <a:moveTo>
                  <a:pt x="3796805" y="5582622"/>
                </a:moveTo>
                <a:lnTo>
                  <a:pt x="240697" y="5582622"/>
                </a:lnTo>
                <a:cubicBezTo>
                  <a:pt x="107290" y="5582622"/>
                  <a:pt x="0" y="5474626"/>
                  <a:pt x="0" y="5341925"/>
                </a:cubicBezTo>
                <a:lnTo>
                  <a:pt x="0" y="240697"/>
                </a:lnTo>
                <a:cubicBezTo>
                  <a:pt x="0" y="107290"/>
                  <a:pt x="107996" y="0"/>
                  <a:pt x="240697" y="0"/>
                </a:cubicBezTo>
                <a:lnTo>
                  <a:pt x="2018751" y="0"/>
                </a:lnTo>
                <a:cubicBezTo>
                  <a:pt x="3134005" y="0"/>
                  <a:pt x="4037502" y="903497"/>
                  <a:pt x="4037502" y="2018751"/>
                </a:cubicBezTo>
                <a:lnTo>
                  <a:pt x="4037502" y="5342631"/>
                </a:lnTo>
                <a:cubicBezTo>
                  <a:pt x="4037502" y="5474626"/>
                  <a:pt x="3929506" y="5582622"/>
                  <a:pt x="3796805" y="5582622"/>
                </a:cubicBezTo>
                <a:close/>
              </a:path>
            </a:pathLst>
          </a:custGeom>
          <a:blipFill dpi="0" rotWithShape="1">
            <a:blip r:embed="rId94"/>
            <a:srcRect/>
            <a:tile tx="0" ty="0" sx="100000" sy="100000" flip="none" algn="t"/>
          </a:blipFill>
          <a:ln w="10355" cap="flat"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  <a:effectLst>
            <a:softEdge rad="11049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C4148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65" name="PA-圆角矩形 69"/>
          <p:cNvSpPr/>
          <p:nvPr>
            <p:custDataLst>
              <p:tags r:id="rId95"/>
            </p:custDataLst>
          </p:nvPr>
        </p:nvSpPr>
        <p:spPr>
          <a:xfrm>
            <a:off x="18017240" y="2248947"/>
            <a:ext cx="5660304" cy="2500885"/>
          </a:xfrm>
          <a:prstGeom prst="roundRect">
            <a:avLst>
              <a:gd name="adj" fmla="val 7326"/>
            </a:avLst>
          </a:pr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27000" dist="127000" dir="13500000">
              <a:srgbClr val="29486D">
                <a:alpha val="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sp>
        <p:nvSpPr>
          <p:cNvPr id="167" name="PA-圆角矩形 82"/>
          <p:cNvSpPr/>
          <p:nvPr>
            <p:custDataLst>
              <p:tags r:id="rId98"/>
            </p:custDataLst>
          </p:nvPr>
        </p:nvSpPr>
        <p:spPr>
          <a:xfrm>
            <a:off x="19007137" y="2911475"/>
            <a:ext cx="1464700" cy="99642"/>
          </a:xfrm>
          <a:prstGeom prst="roundRect">
            <a:avLst>
              <a:gd name="adj" fmla="val 50000"/>
            </a:avLst>
          </a:pr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5400" dist="254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Bahnschrift Condensed" panose="020B0502040204020203" charset="0"/>
              <a:ea typeface="Microsoft Sans Serif" panose="020B0604020202020204" charset="0"/>
              <a:cs typeface="+mn-cs"/>
            </a:endParaRPr>
          </a:p>
        </p:txBody>
      </p:sp>
      <p:pic>
        <p:nvPicPr>
          <p:cNvPr id="169" name="PA-图片 97"/>
          <p:cNvPicPr>
            <a:picLocks noChangeAspect="1"/>
          </p:cNvPicPr>
          <p:nvPr>
            <p:custDataLst>
              <p:tags r:id="rId101"/>
            </p:custDataLst>
          </p:nvPr>
        </p:nvPicPr>
        <p:blipFill>
          <a:blip r:embed="rId27">
            <a:alphaModFix amt="49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91024" y="-5508583"/>
            <a:ext cx="3768129" cy="3725466"/>
          </a:xfrm>
          <a:prstGeom prst="rect">
            <a:avLst/>
          </a:prstGeom>
        </p:spPr>
      </p:pic>
      <p:sp>
        <p:nvSpPr>
          <p:cNvPr id="170" name="PA-圆角矩形 98"/>
          <p:cNvSpPr/>
          <p:nvPr>
            <p:custDataLst>
              <p:tags r:id="rId102"/>
            </p:custDataLst>
          </p:nvPr>
        </p:nvSpPr>
        <p:spPr>
          <a:xfrm>
            <a:off x="3760703" y="7938951"/>
            <a:ext cx="8655084" cy="1237607"/>
          </a:xfrm>
          <a:prstGeom prst="roundRect">
            <a:avLst>
              <a:gd name="adj" fmla="val 11533"/>
            </a:avLst>
          </a:prstGeom>
          <a:solidFill>
            <a:srgbClr val="696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1" name="组合 170"/>
          <p:cNvGrpSpPr/>
          <p:nvPr/>
        </p:nvGrpSpPr>
        <p:grpSpPr>
          <a:xfrm>
            <a:off x="4757512" y="10246934"/>
            <a:ext cx="1348576" cy="760396"/>
            <a:chOff x="4828573" y="5307988"/>
            <a:chExt cx="1348576" cy="760396"/>
          </a:xfrm>
        </p:grpSpPr>
        <p:sp>
          <p:nvSpPr>
            <p:cNvPr id="172" name="PA-圆角矩形 101"/>
            <p:cNvSpPr/>
            <p:nvPr>
              <p:custDataLst>
                <p:tags r:id="rId103"/>
              </p:custDataLst>
            </p:nvPr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2700000" algn="tl" rotWithShape="0">
                <a:srgbClr val="595CCA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173" name="PA-圆角矩形 123"/>
            <p:cNvSpPr/>
            <p:nvPr>
              <p:custDataLst>
                <p:tags r:id="rId104"/>
              </p:custDataLst>
            </p:nvPr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13500000" algn="br" rotWithShape="0">
                <a:srgbClr val="797C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174" name="PA-文本框 102"/>
            <p:cNvSpPr txBox="1"/>
            <p:nvPr>
              <p:custDataLst>
                <p:tags r:id="rId105"/>
              </p:custDataLst>
            </p:nvPr>
          </p:nvSpPr>
          <p:spPr>
            <a:xfrm>
              <a:off x="4897567" y="54881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员工招聘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6465343" y="11007330"/>
            <a:ext cx="1348576" cy="760396"/>
            <a:chOff x="4828573" y="5307988"/>
            <a:chExt cx="1348576" cy="760396"/>
          </a:xfrm>
        </p:grpSpPr>
        <p:sp>
          <p:nvSpPr>
            <p:cNvPr id="176" name="PA-圆角矩形 155"/>
            <p:cNvSpPr/>
            <p:nvPr>
              <p:custDataLst>
                <p:tags r:id="rId106"/>
              </p:custDataLst>
            </p:nvPr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2700000" algn="tl" rotWithShape="0">
                <a:srgbClr val="595CCA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177" name="PA-圆角矩形 156"/>
            <p:cNvSpPr/>
            <p:nvPr>
              <p:custDataLst>
                <p:tags r:id="rId107"/>
              </p:custDataLst>
            </p:nvPr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13500000" algn="br" rotWithShape="0">
                <a:srgbClr val="797C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178" name="PA-文本框 157"/>
            <p:cNvSpPr txBox="1"/>
            <p:nvPr>
              <p:custDataLst>
                <p:tags r:id="rId108"/>
              </p:custDataLst>
            </p:nvPr>
          </p:nvSpPr>
          <p:spPr>
            <a:xfrm>
              <a:off x="4897567" y="54881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绩效管理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9881005" y="12528122"/>
            <a:ext cx="1348576" cy="760396"/>
            <a:chOff x="4828573" y="5307988"/>
            <a:chExt cx="1348576" cy="760396"/>
          </a:xfrm>
        </p:grpSpPr>
        <p:sp>
          <p:nvSpPr>
            <p:cNvPr id="180" name="PA-圆角矩形 159"/>
            <p:cNvSpPr/>
            <p:nvPr>
              <p:custDataLst>
                <p:tags r:id="rId109"/>
              </p:custDataLst>
            </p:nvPr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2700000" algn="tl" rotWithShape="0">
                <a:srgbClr val="595CCA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181" name="PA-圆角矩形 160"/>
            <p:cNvSpPr/>
            <p:nvPr>
              <p:custDataLst>
                <p:tags r:id="rId110"/>
              </p:custDataLst>
            </p:nvPr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13500000" algn="br" rotWithShape="0">
                <a:srgbClr val="797C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182" name="PA-文本框 161"/>
            <p:cNvSpPr txBox="1"/>
            <p:nvPr>
              <p:custDataLst>
                <p:tags r:id="rId111"/>
              </p:custDataLst>
            </p:nvPr>
          </p:nvSpPr>
          <p:spPr>
            <a:xfrm>
              <a:off x="4897567" y="54881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薪酬福利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8173174" y="11767726"/>
            <a:ext cx="1348576" cy="760396"/>
            <a:chOff x="4828573" y="5307988"/>
            <a:chExt cx="1348576" cy="760396"/>
          </a:xfrm>
        </p:grpSpPr>
        <p:sp>
          <p:nvSpPr>
            <p:cNvPr id="187" name="PA-圆角矩形 163"/>
            <p:cNvSpPr/>
            <p:nvPr>
              <p:custDataLst>
                <p:tags r:id="rId112"/>
              </p:custDataLst>
            </p:nvPr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2700000" algn="tl" rotWithShape="0">
                <a:srgbClr val="595CCA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188" name="PA-圆角矩形 164"/>
            <p:cNvSpPr/>
            <p:nvPr>
              <p:custDataLst>
                <p:tags r:id="rId113"/>
              </p:custDataLst>
            </p:nvPr>
          </p:nvSpPr>
          <p:spPr>
            <a:xfrm>
              <a:off x="4828573" y="5307988"/>
              <a:ext cx="1348576" cy="760396"/>
            </a:xfrm>
            <a:prstGeom prst="roundRect">
              <a:avLst/>
            </a:prstGeom>
            <a:solidFill>
              <a:srgbClr val="696CEE"/>
            </a:solidFill>
            <a:ln>
              <a:noFill/>
            </a:ln>
            <a:effectLst>
              <a:outerShdw blurRad="190500" dist="190500" dir="13500000" algn="br" rotWithShape="0">
                <a:srgbClr val="797C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sp>
          <p:nvSpPr>
            <p:cNvPr id="189" name="PA-文本框 165"/>
            <p:cNvSpPr txBox="1"/>
            <p:nvPr>
              <p:custDataLst>
                <p:tags r:id="rId114"/>
              </p:custDataLst>
            </p:nvPr>
          </p:nvSpPr>
          <p:spPr>
            <a:xfrm>
              <a:off x="4897567" y="548813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员工培训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90" name="PA-组合 83"/>
          <p:cNvGrpSpPr/>
          <p:nvPr>
            <p:custDataLst>
              <p:tags r:id="rId115"/>
            </p:custDataLst>
          </p:nvPr>
        </p:nvGrpSpPr>
        <p:grpSpPr>
          <a:xfrm>
            <a:off x="422592" y="-4937125"/>
            <a:ext cx="3839459" cy="964788"/>
            <a:chOff x="422592" y="549275"/>
            <a:chExt cx="3839459" cy="964788"/>
          </a:xfrm>
        </p:grpSpPr>
        <p:grpSp>
          <p:nvGrpSpPr>
            <p:cNvPr id="191" name="组合 190"/>
            <p:cNvGrpSpPr/>
            <p:nvPr/>
          </p:nvGrpSpPr>
          <p:grpSpPr>
            <a:xfrm>
              <a:off x="422592" y="549275"/>
              <a:ext cx="1118611" cy="537611"/>
              <a:chOff x="1030605" y="770607"/>
              <a:chExt cx="1118611" cy="537611"/>
            </a:xfrm>
          </p:grpSpPr>
          <p:sp>
            <p:nvSpPr>
              <p:cNvPr id="206" name="PA-文本框 88"/>
              <p:cNvSpPr txBox="1"/>
              <p:nvPr>
                <p:custDataLst>
                  <p:tags r:id="rId116"/>
                </p:custDataLst>
              </p:nvPr>
            </p:nvSpPr>
            <p:spPr>
              <a:xfrm>
                <a:off x="1030605" y="808580"/>
                <a:ext cx="11186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gradFill>
                      <a:gsLst>
                        <a:gs pos="1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effectLst>
                      <a:outerShdw blurRad="114300" dist="76200" dir="2700000" algn="tl" rotWithShape="0">
                        <a:schemeClr val="accent4">
                          <a:lumMod val="50000"/>
                          <a:alpha val="22000"/>
                        </a:schemeClr>
                      </a:outerShdw>
                    </a:effectLst>
                  </a:rPr>
                  <a:t>01</a:t>
                </a:r>
                <a:endParaRPr lang="en-US" altLang="zh-CN" sz="24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2000"/>
                      </a:schemeClr>
                    </a:outerShdw>
                  </a:effectLst>
                </a:endParaRPr>
              </a:p>
            </p:txBody>
          </p:sp>
          <p:sp>
            <p:nvSpPr>
              <p:cNvPr id="207" name="PA-圆角矩形 89"/>
              <p:cNvSpPr/>
              <p:nvPr>
                <p:custDataLst>
                  <p:tags r:id="rId117"/>
                </p:custDataLst>
              </p:nvPr>
            </p:nvSpPr>
            <p:spPr>
              <a:xfrm>
                <a:off x="1306804" y="789778"/>
                <a:ext cx="566212" cy="499268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8" name="组合 207"/>
              <p:cNvGrpSpPr/>
              <p:nvPr/>
            </p:nvGrpSpPr>
            <p:grpSpPr>
              <a:xfrm>
                <a:off x="1283461" y="770607"/>
                <a:ext cx="612899" cy="537611"/>
                <a:chOff x="1346376" y="762000"/>
                <a:chExt cx="612899" cy="537611"/>
              </a:xfrm>
            </p:grpSpPr>
            <p:sp>
              <p:nvSpPr>
                <p:cNvPr id="209" name="PA-椭圆 91"/>
                <p:cNvSpPr/>
                <p:nvPr>
                  <p:custDataLst>
                    <p:tags r:id="rId118"/>
                  </p:custDataLst>
                </p:nvPr>
              </p:nvSpPr>
              <p:spPr>
                <a:xfrm>
                  <a:off x="1912442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PA-椭圆 92"/>
                <p:cNvSpPr/>
                <p:nvPr>
                  <p:custDataLst>
                    <p:tags r:id="rId119"/>
                  </p:custDataLst>
                </p:nvPr>
              </p:nvSpPr>
              <p:spPr>
                <a:xfrm>
                  <a:off x="1346376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PA-椭圆 93"/>
                <p:cNvSpPr/>
                <p:nvPr>
                  <p:custDataLst>
                    <p:tags r:id="rId120"/>
                  </p:custDataLst>
                </p:nvPr>
              </p:nvSpPr>
              <p:spPr>
                <a:xfrm>
                  <a:off x="1346376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" name="PA-椭圆 94"/>
                <p:cNvSpPr/>
                <p:nvPr>
                  <p:custDataLst>
                    <p:tags r:id="rId121"/>
                  </p:custDataLst>
                </p:nvPr>
              </p:nvSpPr>
              <p:spPr>
                <a:xfrm>
                  <a:off x="1912442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94" name="PA-文本框 85"/>
            <p:cNvSpPr txBox="1"/>
            <p:nvPr>
              <p:custDataLst>
                <p:tags r:id="rId122"/>
              </p:custDataLst>
            </p:nvPr>
          </p:nvSpPr>
          <p:spPr>
            <a:xfrm>
              <a:off x="1307396" y="664143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工作内容回顾</a:t>
              </a:r>
              <a:endParaRPr lang="zh-CN" altLang="en-US" sz="3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195" name="PA-圆角矩形 86"/>
            <p:cNvSpPr/>
            <p:nvPr>
              <p:custDataLst>
                <p:tags r:id="rId123"/>
              </p:custDataLst>
            </p:nvPr>
          </p:nvSpPr>
          <p:spPr>
            <a:xfrm>
              <a:off x="696691" y="1254432"/>
              <a:ext cx="2915708" cy="222387"/>
            </a:xfrm>
            <a:prstGeom prst="roundRect">
              <a:avLst>
                <a:gd name="adj" fmla="val 50000"/>
              </a:avLst>
            </a:prstGeom>
            <a:blipFill>
              <a:blip r:embed="rId75">
                <a:extLst>
                  <a:ext uri="{96DAC541-7B7A-43D3-8B79-37D633B846F1}">
                    <asvg:svgBlip xmlns:asvg="http://schemas.microsoft.com/office/drawing/2016/SVG/main" r:embed="rId76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PA-文本框 87"/>
            <p:cNvSpPr txBox="1"/>
            <p:nvPr>
              <p:custDataLst>
                <p:tags r:id="rId124"/>
              </p:custDataLst>
            </p:nvPr>
          </p:nvSpPr>
          <p:spPr>
            <a:xfrm>
              <a:off x="652150" y="1217187"/>
              <a:ext cx="3004791" cy="29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REVIEW OF WORK CONTENTS</a:t>
              </a:r>
              <a:endParaRPr lang="en-US" altLang="zh-CN" sz="100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14" name="PA-文本框 80"/>
          <p:cNvSpPr txBox="1"/>
          <p:nvPr>
            <p:custDataLst>
              <p:tags r:id="rId125"/>
            </p:custDataLst>
          </p:nvPr>
        </p:nvSpPr>
        <p:spPr>
          <a:xfrm>
            <a:off x="18902753" y="252345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rPr>
              <a:t>工作总结概述</a:t>
            </a:r>
            <a:endParaRPr lang="zh-CN" altLang="en-US" sz="2000" dirty="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215" name="PA-文本框 81"/>
          <p:cNvSpPr txBox="1"/>
          <p:nvPr>
            <p:custDataLst>
              <p:tags r:id="rId126"/>
            </p:custDataLst>
          </p:nvPr>
        </p:nvSpPr>
        <p:spPr>
          <a:xfrm>
            <a:off x="18902752" y="3042468"/>
            <a:ext cx="4429345" cy="96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仿宋" panose="02010609060101010101" pitchFamily="49" charset="-122"/>
              </a:rPr>
              <a:t>是公司一个重要的职位。比如招聘，培训，职员的考核，职员的薪酬，职员调动等。现代则主要通过人力资源规划、招聘与配置、培训与开发、绩效考核、薪酬管理、劳动关系管理六大模块实现企业管理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C4148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6" name="PA-文本框 14"/>
          <p:cNvSpPr txBox="1"/>
          <p:nvPr>
            <p:custDataLst>
              <p:tags r:id="rId127"/>
            </p:custDataLst>
          </p:nvPr>
        </p:nvSpPr>
        <p:spPr>
          <a:xfrm>
            <a:off x="18902752" y="3993327"/>
            <a:ext cx="438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solidFill>
                  <a:srgbClr val="6A7380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800" dirty="0">
              <a:solidFill>
                <a:srgbClr val="6A7380"/>
              </a:solidFill>
            </a:endParaRPr>
          </a:p>
        </p:txBody>
      </p:sp>
      <p:grpSp>
        <p:nvGrpSpPr>
          <p:cNvPr id="217" name="PA-组合 70"/>
          <p:cNvGrpSpPr/>
          <p:nvPr>
            <p:custDataLst>
              <p:tags r:id="rId128"/>
            </p:custDataLst>
          </p:nvPr>
        </p:nvGrpSpPr>
        <p:grpSpPr>
          <a:xfrm>
            <a:off x="17305362" y="2818387"/>
            <a:ext cx="1362005" cy="1362005"/>
            <a:chOff x="-4902873" y="7198536"/>
            <a:chExt cx="2625848" cy="2625848"/>
          </a:xfrm>
        </p:grpSpPr>
        <p:sp>
          <p:nvSpPr>
            <p:cNvPr id="218" name="PA-椭圆 71"/>
            <p:cNvSpPr/>
            <p:nvPr>
              <p:custDataLst>
                <p:tags r:id="rId129"/>
              </p:custDataLst>
            </p:nvPr>
          </p:nvSpPr>
          <p:spPr>
            <a:xfrm>
              <a:off x="-4902873" y="7198536"/>
              <a:ext cx="2625848" cy="2625848"/>
            </a:xfrm>
            <a:prstGeom prst="ellipse">
              <a:avLst/>
            </a:prstGeom>
            <a:solidFill>
              <a:srgbClr val="E2EAF4"/>
            </a:solidFill>
            <a:ln>
              <a:gradFill>
                <a:gsLst>
                  <a:gs pos="59000">
                    <a:schemeClr val="accent4">
                      <a:alpha val="0"/>
                    </a:schemeClr>
                  </a:gs>
                  <a:gs pos="98000">
                    <a:schemeClr val="accent4"/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-4740985" y="7360424"/>
              <a:ext cx="2302072" cy="2302072"/>
              <a:chOff x="10821461" y="2196195"/>
              <a:chExt cx="5342422" cy="5342422"/>
            </a:xfrm>
          </p:grpSpPr>
          <p:sp>
            <p:nvSpPr>
              <p:cNvPr id="235" name="PA-同心圆 78"/>
              <p:cNvSpPr/>
              <p:nvPr>
                <p:custDataLst>
                  <p:tags r:id="rId130"/>
                </p:custDataLst>
              </p:nvPr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203200" dir="2700000" algn="ctr" rotWithShape="0">
                  <a:srgbClr val="C0C7C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  <p:sp>
            <p:nvSpPr>
              <p:cNvPr id="236" name="PA-同心圆 79"/>
              <p:cNvSpPr/>
              <p:nvPr>
                <p:custDataLst>
                  <p:tags r:id="rId131"/>
                </p:custDataLst>
              </p:nvPr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203200" dist="63500" dir="13500000" algn="ctr" rotWithShape="0">
                  <a:srgbClr val="FFFFF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</p:grpSp>
        <p:sp>
          <p:nvSpPr>
            <p:cNvPr id="220" name="PA-弧形 73"/>
            <p:cNvSpPr/>
            <p:nvPr>
              <p:custDataLst>
                <p:tags r:id="rId132"/>
              </p:custDataLst>
            </p:nvPr>
          </p:nvSpPr>
          <p:spPr>
            <a:xfrm>
              <a:off x="-4811620" y="7289789"/>
              <a:ext cx="2443343" cy="2443343"/>
            </a:xfrm>
            <a:prstGeom prst="arc">
              <a:avLst>
                <a:gd name="adj1" fmla="val 11275932"/>
                <a:gd name="adj2" fmla="val 17658842"/>
              </a:avLst>
            </a:prstGeom>
            <a:noFill/>
            <a:ln w="28575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Bahnschrift Condensed" panose="020B0502040204020203" charset="0"/>
                <a:ea typeface="Microsoft Sans Serif" panose="020B0604020202020204" charset="0"/>
                <a:cs typeface="+mn-cs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-4053981" y="8364689"/>
              <a:ext cx="898448" cy="898448"/>
              <a:chOff x="-1138828" y="9180272"/>
              <a:chExt cx="153284" cy="153284"/>
            </a:xfrm>
          </p:grpSpPr>
          <p:sp>
            <p:nvSpPr>
              <p:cNvPr id="229" name="PA-椭圆 75"/>
              <p:cNvSpPr/>
              <p:nvPr>
                <p:custDataLst>
                  <p:tags r:id="rId133"/>
                </p:custDataLst>
              </p:nvPr>
            </p:nvSpPr>
            <p:spPr>
              <a:xfrm>
                <a:off x="-1138828" y="9180272"/>
                <a:ext cx="153284" cy="153284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  <p:sp>
            <p:nvSpPr>
              <p:cNvPr id="230" name="PA-圆角矩形 76"/>
              <p:cNvSpPr/>
              <p:nvPr>
                <p:custDataLst>
                  <p:tags r:id="rId134"/>
                </p:custDataLst>
              </p:nvPr>
            </p:nvSpPr>
            <p:spPr>
              <a:xfrm rot="2679422">
                <a:off x="-1054986" y="9215263"/>
                <a:ext cx="20731" cy="83303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  <p:sp>
            <p:nvSpPr>
              <p:cNvPr id="234" name="PA-圆角矩形 77"/>
              <p:cNvSpPr/>
              <p:nvPr>
                <p:custDataLst>
                  <p:tags r:id="rId135"/>
                </p:custDataLst>
              </p:nvPr>
            </p:nvSpPr>
            <p:spPr>
              <a:xfrm rot="18920578" flipH="1">
                <a:off x="-1090118" y="9239144"/>
                <a:ext cx="20717" cy="55398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Bahnschrift Condensed" panose="020B0502040204020203" charset="0"/>
                  <a:ea typeface="Microsoft Sans Serif" panose="020B0604020202020204" charset="0"/>
                  <a:cs typeface="+mn-cs"/>
                </a:endParaRPr>
              </a:p>
            </p:txBody>
          </p:sp>
        </p:grpSp>
      </p:grpSp>
      <p:pic>
        <p:nvPicPr>
          <p:cNvPr id="239" name="PA-图片 97"/>
          <p:cNvPicPr>
            <a:picLocks noChangeAspect="1"/>
          </p:cNvPicPr>
          <p:nvPr>
            <p:custDataLst>
              <p:tags r:id="rId136"/>
            </p:custDataLst>
          </p:nvPr>
        </p:nvPicPr>
        <p:blipFill>
          <a:blip r:embed="rId27">
            <a:alphaModFix amt="49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89459" y="8206583"/>
            <a:ext cx="3768129" cy="3725466"/>
          </a:xfrm>
          <a:prstGeom prst="rect">
            <a:avLst/>
          </a:prstGeom>
        </p:spPr>
      </p:pic>
      <p:sp>
        <p:nvSpPr>
          <p:cNvPr id="329" name="矩形: 圆角 328"/>
          <p:cNvSpPr/>
          <p:nvPr/>
        </p:nvSpPr>
        <p:spPr>
          <a:xfrm rot="21273734" flipH="1">
            <a:off x="-559276" y="10949938"/>
            <a:ext cx="14335689" cy="6858000"/>
          </a:xfrm>
          <a:prstGeom prst="roundRect">
            <a:avLst>
              <a:gd name="adj" fmla="val 19193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0" name="组合 329"/>
          <p:cNvGrpSpPr/>
          <p:nvPr/>
        </p:nvGrpSpPr>
        <p:grpSpPr>
          <a:xfrm>
            <a:off x="-3610191" y="1854618"/>
            <a:ext cx="2834824" cy="2834824"/>
            <a:chOff x="866853" y="1854618"/>
            <a:chExt cx="2834824" cy="2834824"/>
          </a:xfrm>
        </p:grpSpPr>
        <p:sp>
          <p:nvSpPr>
            <p:cNvPr id="331" name="椭圆 330"/>
            <p:cNvSpPr/>
            <p:nvPr/>
          </p:nvSpPr>
          <p:spPr>
            <a:xfrm>
              <a:off x="866853" y="1854618"/>
              <a:ext cx="2834824" cy="2834824"/>
            </a:xfrm>
            <a:prstGeom prst="ellipse">
              <a:avLst/>
            </a:prstGeom>
            <a:solidFill>
              <a:srgbClr val="E2EAF4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2" name="组合 331"/>
            <p:cNvGrpSpPr/>
            <p:nvPr/>
          </p:nvGrpSpPr>
          <p:grpSpPr>
            <a:xfrm>
              <a:off x="1041625" y="2029390"/>
              <a:ext cx="2485281" cy="2485281"/>
              <a:chOff x="10821461" y="2196195"/>
              <a:chExt cx="5342422" cy="5342422"/>
            </a:xfrm>
          </p:grpSpPr>
          <p:sp>
            <p:nvSpPr>
              <p:cNvPr id="343" name="圆: 空心 342"/>
              <p:cNvSpPr/>
              <p:nvPr/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2700000" algn="ctr" rotWithShape="0">
                  <a:srgbClr val="29486D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圆: 空心 343"/>
              <p:cNvSpPr/>
              <p:nvPr/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63500" dir="13500000" algn="ctr" rotWithShape="0">
                  <a:srgbClr val="FFFFFF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3" name="弧形 332"/>
            <p:cNvSpPr/>
            <p:nvPr/>
          </p:nvSpPr>
          <p:spPr>
            <a:xfrm>
              <a:off x="965368" y="1953133"/>
              <a:ext cx="2637794" cy="2637794"/>
            </a:xfrm>
            <a:prstGeom prst="arc">
              <a:avLst>
                <a:gd name="adj1" fmla="val 11275932"/>
                <a:gd name="adj2" fmla="val 17658842"/>
              </a:avLst>
            </a:prstGeom>
            <a:noFill/>
            <a:ln w="28575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4" name="组合 333"/>
            <p:cNvGrpSpPr/>
            <p:nvPr/>
          </p:nvGrpSpPr>
          <p:grpSpPr>
            <a:xfrm>
              <a:off x="1799290" y="2787055"/>
              <a:ext cx="969950" cy="969950"/>
              <a:chOff x="1650506" y="2781553"/>
              <a:chExt cx="969950" cy="969950"/>
            </a:xfrm>
          </p:grpSpPr>
          <p:sp>
            <p:nvSpPr>
              <p:cNvPr id="339" name="椭圆 338"/>
              <p:cNvSpPr/>
              <p:nvPr/>
            </p:nvSpPr>
            <p:spPr>
              <a:xfrm>
                <a:off x="1650506" y="2781553"/>
                <a:ext cx="969950" cy="96995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0" name="组合 339"/>
              <p:cNvGrpSpPr/>
              <p:nvPr/>
            </p:nvGrpSpPr>
            <p:grpSpPr>
              <a:xfrm>
                <a:off x="1932299" y="3054228"/>
                <a:ext cx="406365" cy="424601"/>
                <a:chOff x="-4442" y="5011201"/>
                <a:chExt cx="514350" cy="537432"/>
              </a:xfrm>
              <a:solidFill>
                <a:schemeClr val="tx2"/>
              </a:solidFill>
            </p:grpSpPr>
            <p:sp>
              <p:nvSpPr>
                <p:cNvPr id="341" name="椭圆 340"/>
                <p:cNvSpPr/>
                <p:nvPr/>
              </p:nvSpPr>
              <p:spPr>
                <a:xfrm>
                  <a:off x="84878" y="5011201"/>
                  <a:ext cx="335711" cy="3357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2" name="任意多边形: 形状 341"/>
                <p:cNvSpPr/>
                <p:nvPr/>
              </p:nvSpPr>
              <p:spPr>
                <a:xfrm>
                  <a:off x="-4442" y="5339084"/>
                  <a:ext cx="514350" cy="209549"/>
                </a:xfrm>
                <a:custGeom>
                  <a:avLst/>
                  <a:gdLst>
                    <a:gd name="connsiteX0" fmla="*/ 34926 w 514350"/>
                    <a:gd name="connsiteY0" fmla="*/ 0 h 209549"/>
                    <a:gd name="connsiteX1" fmla="*/ 127248 w 514350"/>
                    <a:gd name="connsiteY1" fmla="*/ 0 h 209549"/>
                    <a:gd name="connsiteX2" fmla="*/ 138484 w 514350"/>
                    <a:gd name="connsiteY2" fmla="*/ 16665 h 209549"/>
                    <a:gd name="connsiteX3" fmla="*/ 257176 w 514350"/>
                    <a:gd name="connsiteY3" fmla="*/ 65829 h 209549"/>
                    <a:gd name="connsiteX4" fmla="*/ 375868 w 514350"/>
                    <a:gd name="connsiteY4" fmla="*/ 16665 h 209549"/>
                    <a:gd name="connsiteX5" fmla="*/ 387104 w 514350"/>
                    <a:gd name="connsiteY5" fmla="*/ 0 h 209549"/>
                    <a:gd name="connsiteX6" fmla="*/ 479424 w 514350"/>
                    <a:gd name="connsiteY6" fmla="*/ 0 h 209549"/>
                    <a:gd name="connsiteX7" fmla="*/ 514350 w 514350"/>
                    <a:gd name="connsiteY7" fmla="*/ 34926 h 209549"/>
                    <a:gd name="connsiteX8" fmla="*/ 514350 w 514350"/>
                    <a:gd name="connsiteY8" fmla="*/ 174623 h 209549"/>
                    <a:gd name="connsiteX9" fmla="*/ 479424 w 514350"/>
                    <a:gd name="connsiteY9" fmla="*/ 209549 h 209549"/>
                    <a:gd name="connsiteX10" fmla="*/ 34926 w 514350"/>
                    <a:gd name="connsiteY10" fmla="*/ 209549 h 209549"/>
                    <a:gd name="connsiteX11" fmla="*/ 0 w 514350"/>
                    <a:gd name="connsiteY11" fmla="*/ 174623 h 209549"/>
                    <a:gd name="connsiteX12" fmla="*/ 0 w 514350"/>
                    <a:gd name="connsiteY12" fmla="*/ 34926 h 209549"/>
                    <a:gd name="connsiteX13" fmla="*/ 34926 w 514350"/>
                    <a:gd name="connsiteY13" fmla="*/ 0 h 209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14350" h="209549">
                      <a:moveTo>
                        <a:pt x="34926" y="0"/>
                      </a:moveTo>
                      <a:lnTo>
                        <a:pt x="127248" y="0"/>
                      </a:lnTo>
                      <a:lnTo>
                        <a:pt x="138484" y="16665"/>
                      </a:lnTo>
                      <a:cubicBezTo>
                        <a:pt x="168860" y="47041"/>
                        <a:pt x="210824" y="65829"/>
                        <a:pt x="257176" y="65829"/>
                      </a:cubicBezTo>
                      <a:cubicBezTo>
                        <a:pt x="303528" y="65829"/>
                        <a:pt x="345492" y="47041"/>
                        <a:pt x="375868" y="16665"/>
                      </a:cubicBezTo>
                      <a:lnTo>
                        <a:pt x="387104" y="0"/>
                      </a:lnTo>
                      <a:lnTo>
                        <a:pt x="479424" y="0"/>
                      </a:lnTo>
                      <a:cubicBezTo>
                        <a:pt x="498713" y="0"/>
                        <a:pt x="514350" y="15637"/>
                        <a:pt x="514350" y="34926"/>
                      </a:cubicBezTo>
                      <a:lnTo>
                        <a:pt x="514350" y="174623"/>
                      </a:lnTo>
                      <a:cubicBezTo>
                        <a:pt x="514350" y="193912"/>
                        <a:pt x="498713" y="209549"/>
                        <a:pt x="479424" y="209549"/>
                      </a:cubicBezTo>
                      <a:lnTo>
                        <a:pt x="34926" y="209549"/>
                      </a:lnTo>
                      <a:cubicBezTo>
                        <a:pt x="15637" y="209549"/>
                        <a:pt x="0" y="193912"/>
                        <a:pt x="0" y="174623"/>
                      </a:cubicBezTo>
                      <a:lnTo>
                        <a:pt x="0" y="34926"/>
                      </a:lnTo>
                      <a:cubicBezTo>
                        <a:pt x="0" y="15637"/>
                        <a:pt x="15637" y="0"/>
                        <a:pt x="349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35" name="椭圆 334"/>
            <p:cNvSpPr/>
            <p:nvPr/>
          </p:nvSpPr>
          <p:spPr>
            <a:xfrm>
              <a:off x="2493620" y="3467824"/>
              <a:ext cx="294684" cy="29468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6" name="组合 335"/>
            <p:cNvGrpSpPr/>
            <p:nvPr/>
          </p:nvGrpSpPr>
          <p:grpSpPr>
            <a:xfrm>
              <a:off x="2587265" y="3535092"/>
              <a:ext cx="107395" cy="160148"/>
              <a:chOff x="16326752" y="4905431"/>
              <a:chExt cx="151811" cy="226383"/>
            </a:xfrm>
            <a:solidFill>
              <a:schemeClr val="tx2"/>
            </a:solidFill>
          </p:grpSpPr>
          <p:sp>
            <p:nvSpPr>
              <p:cNvPr id="337" name="矩形: 圆角 336"/>
              <p:cNvSpPr/>
              <p:nvPr/>
            </p:nvSpPr>
            <p:spPr>
              <a:xfrm rot="2679422">
                <a:off x="16422224" y="4905431"/>
                <a:ext cx="56339" cy="2263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矩形: 圆角 337"/>
              <p:cNvSpPr/>
              <p:nvPr/>
            </p:nvSpPr>
            <p:spPr>
              <a:xfrm rot="18920578" flipH="1">
                <a:off x="16326752" y="4970331"/>
                <a:ext cx="56301" cy="1505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5" name="矩形: 圆角 344"/>
          <p:cNvSpPr/>
          <p:nvPr/>
        </p:nvSpPr>
        <p:spPr>
          <a:xfrm>
            <a:off x="3614891" y="8222414"/>
            <a:ext cx="3750845" cy="3873845"/>
          </a:xfrm>
          <a:prstGeom prst="roundRect">
            <a:avLst>
              <a:gd name="adj" fmla="val 4214"/>
            </a:avLst>
          </a:prstGeom>
          <a:solidFill>
            <a:srgbClr val="E2EAF4"/>
          </a:solidFill>
          <a:ln>
            <a:gradFill>
              <a:gsLst>
                <a:gs pos="0">
                  <a:schemeClr val="accent3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任意多边形: 形状 345"/>
          <p:cNvSpPr/>
          <p:nvPr/>
        </p:nvSpPr>
        <p:spPr>
          <a:xfrm>
            <a:off x="4654359" y="7655906"/>
            <a:ext cx="1525477" cy="798266"/>
          </a:xfrm>
          <a:custGeom>
            <a:avLst/>
            <a:gdLst>
              <a:gd name="connsiteX0" fmla="*/ 375801 w 751603"/>
              <a:gd name="connsiteY0" fmla="*/ 98490 h 393306"/>
              <a:gd name="connsiteX1" fmla="*/ 339174 w 751603"/>
              <a:gd name="connsiteY1" fmla="*/ 135117 h 393306"/>
              <a:gd name="connsiteX2" fmla="*/ 375801 w 751603"/>
              <a:gd name="connsiteY2" fmla="*/ 171744 h 393306"/>
              <a:gd name="connsiteX3" fmla="*/ 412428 w 751603"/>
              <a:gd name="connsiteY3" fmla="*/ 135117 h 393306"/>
              <a:gd name="connsiteX4" fmla="*/ 375801 w 751603"/>
              <a:gd name="connsiteY4" fmla="*/ 98490 h 393306"/>
              <a:gd name="connsiteX5" fmla="*/ 375802 w 751603"/>
              <a:gd name="connsiteY5" fmla="*/ 0 h 393306"/>
              <a:gd name="connsiteX6" fmla="*/ 510919 w 751603"/>
              <a:gd name="connsiteY6" fmla="*/ 135117 h 393306"/>
              <a:gd name="connsiteX7" fmla="*/ 500301 w 751603"/>
              <a:gd name="connsiteY7" fmla="*/ 187711 h 393306"/>
              <a:gd name="connsiteX8" fmla="*/ 497504 w 751603"/>
              <a:gd name="connsiteY8" fmla="*/ 191859 h 393306"/>
              <a:gd name="connsiteX9" fmla="*/ 718028 w 751603"/>
              <a:gd name="connsiteY9" fmla="*/ 191859 h 393306"/>
              <a:gd name="connsiteX10" fmla="*/ 751603 w 751603"/>
              <a:gd name="connsiteY10" fmla="*/ 225434 h 393306"/>
              <a:gd name="connsiteX11" fmla="*/ 751603 w 751603"/>
              <a:gd name="connsiteY11" fmla="*/ 359731 h 393306"/>
              <a:gd name="connsiteX12" fmla="*/ 718028 w 751603"/>
              <a:gd name="connsiteY12" fmla="*/ 393306 h 393306"/>
              <a:gd name="connsiteX13" fmla="*/ 33575 w 751603"/>
              <a:gd name="connsiteY13" fmla="*/ 393306 h 393306"/>
              <a:gd name="connsiteX14" fmla="*/ 0 w 751603"/>
              <a:gd name="connsiteY14" fmla="*/ 359731 h 393306"/>
              <a:gd name="connsiteX15" fmla="*/ 0 w 751603"/>
              <a:gd name="connsiteY15" fmla="*/ 225434 h 393306"/>
              <a:gd name="connsiteX16" fmla="*/ 33575 w 751603"/>
              <a:gd name="connsiteY16" fmla="*/ 191859 h 393306"/>
              <a:gd name="connsiteX17" fmla="*/ 254100 w 751603"/>
              <a:gd name="connsiteY17" fmla="*/ 191859 h 393306"/>
              <a:gd name="connsiteX18" fmla="*/ 251303 w 751603"/>
              <a:gd name="connsiteY18" fmla="*/ 187711 h 393306"/>
              <a:gd name="connsiteX19" fmla="*/ 240685 w 751603"/>
              <a:gd name="connsiteY19" fmla="*/ 135117 h 393306"/>
              <a:gd name="connsiteX20" fmla="*/ 375802 w 751603"/>
              <a:gd name="connsiteY20" fmla="*/ 0 h 39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1603" h="393306">
                <a:moveTo>
                  <a:pt x="375801" y="98490"/>
                </a:moveTo>
                <a:cubicBezTo>
                  <a:pt x="355572" y="98490"/>
                  <a:pt x="339174" y="114888"/>
                  <a:pt x="339174" y="135117"/>
                </a:cubicBezTo>
                <a:cubicBezTo>
                  <a:pt x="339174" y="155346"/>
                  <a:pt x="355572" y="171744"/>
                  <a:pt x="375801" y="171744"/>
                </a:cubicBezTo>
                <a:cubicBezTo>
                  <a:pt x="396030" y="171744"/>
                  <a:pt x="412428" y="155346"/>
                  <a:pt x="412428" y="135117"/>
                </a:cubicBezTo>
                <a:cubicBezTo>
                  <a:pt x="412428" y="114888"/>
                  <a:pt x="396030" y="98490"/>
                  <a:pt x="375801" y="98490"/>
                </a:cubicBezTo>
                <a:close/>
                <a:moveTo>
                  <a:pt x="375802" y="0"/>
                </a:moveTo>
                <a:cubicBezTo>
                  <a:pt x="450425" y="0"/>
                  <a:pt x="510919" y="60494"/>
                  <a:pt x="510919" y="135117"/>
                </a:cubicBezTo>
                <a:cubicBezTo>
                  <a:pt x="510919" y="153773"/>
                  <a:pt x="507138" y="171545"/>
                  <a:pt x="500301" y="187711"/>
                </a:cubicBezTo>
                <a:lnTo>
                  <a:pt x="497504" y="191859"/>
                </a:lnTo>
                <a:lnTo>
                  <a:pt x="718028" y="191859"/>
                </a:lnTo>
                <a:cubicBezTo>
                  <a:pt x="736571" y="191859"/>
                  <a:pt x="751603" y="206891"/>
                  <a:pt x="751603" y="225434"/>
                </a:cubicBezTo>
                <a:lnTo>
                  <a:pt x="751603" y="359731"/>
                </a:lnTo>
                <a:cubicBezTo>
                  <a:pt x="751603" y="378274"/>
                  <a:pt x="736571" y="393306"/>
                  <a:pt x="718028" y="393306"/>
                </a:cubicBezTo>
                <a:lnTo>
                  <a:pt x="33575" y="393306"/>
                </a:lnTo>
                <a:cubicBezTo>
                  <a:pt x="15032" y="393306"/>
                  <a:pt x="0" y="378274"/>
                  <a:pt x="0" y="359731"/>
                </a:cubicBezTo>
                <a:lnTo>
                  <a:pt x="0" y="225434"/>
                </a:lnTo>
                <a:cubicBezTo>
                  <a:pt x="0" y="206891"/>
                  <a:pt x="15032" y="191859"/>
                  <a:pt x="33575" y="191859"/>
                </a:cubicBezTo>
                <a:lnTo>
                  <a:pt x="254100" y="191859"/>
                </a:lnTo>
                <a:lnTo>
                  <a:pt x="251303" y="187711"/>
                </a:lnTo>
                <a:cubicBezTo>
                  <a:pt x="244466" y="171545"/>
                  <a:pt x="240685" y="153773"/>
                  <a:pt x="240685" y="135117"/>
                </a:cubicBezTo>
                <a:cubicBezTo>
                  <a:pt x="240685" y="60494"/>
                  <a:pt x="301179" y="0"/>
                  <a:pt x="37580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28575">
            <a:solidFill>
              <a:srgbClr val="E2EAF4"/>
            </a:solidFill>
          </a:ln>
          <a:effectLst>
            <a:outerShdw blurRad="114300" dist="101600" dir="2700000" algn="tl" rotWithShape="0">
              <a:srgbClr val="14723F">
                <a:alpha val="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文本框 346"/>
          <p:cNvSpPr txBox="1"/>
          <p:nvPr/>
        </p:nvSpPr>
        <p:spPr>
          <a:xfrm>
            <a:off x="4372058" y="876849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rPr>
              <a:t>企业活动开展情况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348" name="文本框 347"/>
          <p:cNvSpPr txBox="1"/>
          <p:nvPr/>
        </p:nvSpPr>
        <p:spPr>
          <a:xfrm>
            <a:off x="3870864" y="9354510"/>
            <a:ext cx="323889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000000"/>
                </a:solidFill>
                <a:effectLst/>
                <a:latin typeface="+mn-ea"/>
                <a:cs typeface="仿宋" panose="02010609060101010101" pitchFamily="49" charset="-122"/>
              </a:rPr>
              <a:t>人力资源管理，是国家或某一部门为实现一定的目标，对企业所属工作人员进行选拔、使用、培养、考核、奖惩等一系列的管理活动。</a:t>
            </a:r>
            <a:endParaRPr lang="zh-CN" altLang="en-US" sz="1200">
              <a:solidFill>
                <a:srgbClr val="000000"/>
              </a:solidFill>
              <a:effectLst/>
              <a:latin typeface="+mn-ea"/>
              <a:cs typeface="仿宋" panose="02010609060101010101" pitchFamily="49" charset="-122"/>
            </a:endParaRPr>
          </a:p>
        </p:txBody>
      </p:sp>
      <p:sp>
        <p:nvSpPr>
          <p:cNvPr id="349" name="矩形: 圆角 348"/>
          <p:cNvSpPr/>
          <p:nvPr/>
        </p:nvSpPr>
        <p:spPr>
          <a:xfrm>
            <a:off x="4757963" y="9181771"/>
            <a:ext cx="1464700" cy="99642"/>
          </a:xfrm>
          <a:prstGeom prst="roundRect">
            <a:avLst>
              <a:gd name="adj" fmla="val 50000"/>
            </a:avLst>
          </a:pr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5400" dist="254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0" name="矩形: 圆角 349"/>
          <p:cNvSpPr/>
          <p:nvPr/>
        </p:nvSpPr>
        <p:spPr>
          <a:xfrm>
            <a:off x="7574303" y="11945362"/>
            <a:ext cx="3750845" cy="3873845"/>
          </a:xfrm>
          <a:prstGeom prst="roundRect">
            <a:avLst>
              <a:gd name="adj" fmla="val 4214"/>
            </a:avLst>
          </a:prstGeom>
          <a:solidFill>
            <a:srgbClr val="E2EAF4"/>
          </a:solidFill>
          <a:ln>
            <a:gradFill>
              <a:gsLst>
                <a:gs pos="0">
                  <a:schemeClr val="accent3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任意多边形: 形状 351"/>
          <p:cNvSpPr/>
          <p:nvPr/>
        </p:nvSpPr>
        <p:spPr>
          <a:xfrm>
            <a:off x="8686987" y="11393326"/>
            <a:ext cx="1525477" cy="798266"/>
          </a:xfrm>
          <a:custGeom>
            <a:avLst/>
            <a:gdLst>
              <a:gd name="connsiteX0" fmla="*/ 375801 w 751603"/>
              <a:gd name="connsiteY0" fmla="*/ 98490 h 393306"/>
              <a:gd name="connsiteX1" fmla="*/ 339174 w 751603"/>
              <a:gd name="connsiteY1" fmla="*/ 135117 h 393306"/>
              <a:gd name="connsiteX2" fmla="*/ 375801 w 751603"/>
              <a:gd name="connsiteY2" fmla="*/ 171744 h 393306"/>
              <a:gd name="connsiteX3" fmla="*/ 412428 w 751603"/>
              <a:gd name="connsiteY3" fmla="*/ 135117 h 393306"/>
              <a:gd name="connsiteX4" fmla="*/ 375801 w 751603"/>
              <a:gd name="connsiteY4" fmla="*/ 98490 h 393306"/>
              <a:gd name="connsiteX5" fmla="*/ 375802 w 751603"/>
              <a:gd name="connsiteY5" fmla="*/ 0 h 393306"/>
              <a:gd name="connsiteX6" fmla="*/ 510919 w 751603"/>
              <a:gd name="connsiteY6" fmla="*/ 135117 h 393306"/>
              <a:gd name="connsiteX7" fmla="*/ 500301 w 751603"/>
              <a:gd name="connsiteY7" fmla="*/ 187711 h 393306"/>
              <a:gd name="connsiteX8" fmla="*/ 497504 w 751603"/>
              <a:gd name="connsiteY8" fmla="*/ 191859 h 393306"/>
              <a:gd name="connsiteX9" fmla="*/ 718028 w 751603"/>
              <a:gd name="connsiteY9" fmla="*/ 191859 h 393306"/>
              <a:gd name="connsiteX10" fmla="*/ 751603 w 751603"/>
              <a:gd name="connsiteY10" fmla="*/ 225434 h 393306"/>
              <a:gd name="connsiteX11" fmla="*/ 751603 w 751603"/>
              <a:gd name="connsiteY11" fmla="*/ 359731 h 393306"/>
              <a:gd name="connsiteX12" fmla="*/ 718028 w 751603"/>
              <a:gd name="connsiteY12" fmla="*/ 393306 h 393306"/>
              <a:gd name="connsiteX13" fmla="*/ 33575 w 751603"/>
              <a:gd name="connsiteY13" fmla="*/ 393306 h 393306"/>
              <a:gd name="connsiteX14" fmla="*/ 0 w 751603"/>
              <a:gd name="connsiteY14" fmla="*/ 359731 h 393306"/>
              <a:gd name="connsiteX15" fmla="*/ 0 w 751603"/>
              <a:gd name="connsiteY15" fmla="*/ 225434 h 393306"/>
              <a:gd name="connsiteX16" fmla="*/ 33575 w 751603"/>
              <a:gd name="connsiteY16" fmla="*/ 191859 h 393306"/>
              <a:gd name="connsiteX17" fmla="*/ 254100 w 751603"/>
              <a:gd name="connsiteY17" fmla="*/ 191859 h 393306"/>
              <a:gd name="connsiteX18" fmla="*/ 251303 w 751603"/>
              <a:gd name="connsiteY18" fmla="*/ 187711 h 393306"/>
              <a:gd name="connsiteX19" fmla="*/ 240685 w 751603"/>
              <a:gd name="connsiteY19" fmla="*/ 135117 h 393306"/>
              <a:gd name="connsiteX20" fmla="*/ 375802 w 751603"/>
              <a:gd name="connsiteY20" fmla="*/ 0 h 39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1603" h="393306">
                <a:moveTo>
                  <a:pt x="375801" y="98490"/>
                </a:moveTo>
                <a:cubicBezTo>
                  <a:pt x="355572" y="98490"/>
                  <a:pt x="339174" y="114888"/>
                  <a:pt x="339174" y="135117"/>
                </a:cubicBezTo>
                <a:cubicBezTo>
                  <a:pt x="339174" y="155346"/>
                  <a:pt x="355572" y="171744"/>
                  <a:pt x="375801" y="171744"/>
                </a:cubicBezTo>
                <a:cubicBezTo>
                  <a:pt x="396030" y="171744"/>
                  <a:pt x="412428" y="155346"/>
                  <a:pt x="412428" y="135117"/>
                </a:cubicBezTo>
                <a:cubicBezTo>
                  <a:pt x="412428" y="114888"/>
                  <a:pt x="396030" y="98490"/>
                  <a:pt x="375801" y="98490"/>
                </a:cubicBezTo>
                <a:close/>
                <a:moveTo>
                  <a:pt x="375802" y="0"/>
                </a:moveTo>
                <a:cubicBezTo>
                  <a:pt x="450425" y="0"/>
                  <a:pt x="510919" y="60494"/>
                  <a:pt x="510919" y="135117"/>
                </a:cubicBezTo>
                <a:cubicBezTo>
                  <a:pt x="510919" y="153773"/>
                  <a:pt x="507138" y="171545"/>
                  <a:pt x="500301" y="187711"/>
                </a:cubicBezTo>
                <a:lnTo>
                  <a:pt x="497504" y="191859"/>
                </a:lnTo>
                <a:lnTo>
                  <a:pt x="718028" y="191859"/>
                </a:lnTo>
                <a:cubicBezTo>
                  <a:pt x="736571" y="191859"/>
                  <a:pt x="751603" y="206891"/>
                  <a:pt x="751603" y="225434"/>
                </a:cubicBezTo>
                <a:lnTo>
                  <a:pt x="751603" y="359731"/>
                </a:lnTo>
                <a:cubicBezTo>
                  <a:pt x="751603" y="378274"/>
                  <a:pt x="736571" y="393306"/>
                  <a:pt x="718028" y="393306"/>
                </a:cubicBezTo>
                <a:lnTo>
                  <a:pt x="33575" y="393306"/>
                </a:lnTo>
                <a:cubicBezTo>
                  <a:pt x="15032" y="393306"/>
                  <a:pt x="0" y="378274"/>
                  <a:pt x="0" y="359731"/>
                </a:cubicBezTo>
                <a:lnTo>
                  <a:pt x="0" y="225434"/>
                </a:lnTo>
                <a:cubicBezTo>
                  <a:pt x="0" y="206891"/>
                  <a:pt x="15032" y="191859"/>
                  <a:pt x="33575" y="191859"/>
                </a:cubicBezTo>
                <a:lnTo>
                  <a:pt x="254100" y="191859"/>
                </a:lnTo>
                <a:lnTo>
                  <a:pt x="251303" y="187711"/>
                </a:lnTo>
                <a:cubicBezTo>
                  <a:pt x="244466" y="171545"/>
                  <a:pt x="240685" y="153773"/>
                  <a:pt x="240685" y="135117"/>
                </a:cubicBezTo>
                <a:cubicBezTo>
                  <a:pt x="240685" y="60494"/>
                  <a:pt x="301179" y="0"/>
                  <a:pt x="37580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28575">
            <a:solidFill>
              <a:srgbClr val="E2EAF4"/>
            </a:solidFill>
          </a:ln>
          <a:effectLst>
            <a:outerShdw blurRad="114300" dist="101600" dir="2700000" algn="tl" rotWithShape="0">
              <a:srgbClr val="14723F">
                <a:alpha val="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3" name="文本框 352"/>
          <p:cNvSpPr txBox="1"/>
          <p:nvPr/>
        </p:nvSpPr>
        <p:spPr>
          <a:xfrm>
            <a:off x="8587951" y="125059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rPr>
              <a:t>目标达成情况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354" name="文本框 353"/>
          <p:cNvSpPr txBox="1"/>
          <p:nvPr/>
        </p:nvSpPr>
        <p:spPr>
          <a:xfrm>
            <a:off x="7830276" y="13091930"/>
            <a:ext cx="323889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+mn-ea"/>
                <a:cs typeface="仿宋" panose="02010609060101010101" pitchFamily="49" charset="-122"/>
              </a:rPr>
              <a:t>人事管理旨在通过科学的方法，正确的用人原则及合理的管理制度，调整人与人、人与事、人与组织的关系，以充分利用人力资源。</a:t>
            </a:r>
            <a:endParaRPr lang="zh-CN" altLang="en-US" sz="1200" dirty="0">
              <a:solidFill>
                <a:srgbClr val="000000"/>
              </a:solidFill>
              <a:effectLst/>
              <a:latin typeface="+mn-ea"/>
              <a:cs typeface="仿宋" panose="02010609060101010101" pitchFamily="49" charset="-122"/>
            </a:endParaRPr>
          </a:p>
        </p:txBody>
      </p:sp>
      <p:sp>
        <p:nvSpPr>
          <p:cNvPr id="355" name="矩形: 圆角 354"/>
          <p:cNvSpPr/>
          <p:nvPr/>
        </p:nvSpPr>
        <p:spPr>
          <a:xfrm>
            <a:off x="8717375" y="12919191"/>
            <a:ext cx="1464700" cy="99642"/>
          </a:xfrm>
          <a:prstGeom prst="roundRect">
            <a:avLst>
              <a:gd name="adj" fmla="val 50000"/>
            </a:avLst>
          </a:pr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5400" dist="254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6" name="图片 355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6960266" y="2241682"/>
            <a:ext cx="3113501" cy="3113501"/>
          </a:xfrm>
          <a:prstGeom prst="rect">
            <a:avLst/>
          </a:prstGeom>
        </p:spPr>
      </p:pic>
      <p:pic>
        <p:nvPicPr>
          <p:cNvPr id="357" name="图片 356"/>
          <p:cNvPicPr>
            <a:picLocks noChangeAspect="1"/>
          </p:cNvPicPr>
          <p:nvPr/>
        </p:nvPicPr>
        <p:blipFill>
          <a:blip r:embed="rId27">
            <a:alphaModFix amt="49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85742" y="-4001324"/>
            <a:ext cx="2838380" cy="2806244"/>
          </a:xfrm>
          <a:prstGeom prst="rect">
            <a:avLst/>
          </a:prstGeom>
        </p:spPr>
      </p:pic>
      <p:grpSp>
        <p:nvGrpSpPr>
          <p:cNvPr id="358" name="组合 357"/>
          <p:cNvGrpSpPr/>
          <p:nvPr/>
        </p:nvGrpSpPr>
        <p:grpSpPr>
          <a:xfrm>
            <a:off x="422592" y="-2852413"/>
            <a:ext cx="3839459" cy="964788"/>
            <a:chOff x="422592" y="549275"/>
            <a:chExt cx="3839459" cy="964788"/>
          </a:xfrm>
        </p:grpSpPr>
        <p:grpSp>
          <p:nvGrpSpPr>
            <p:cNvPr id="359" name="组合 358"/>
            <p:cNvGrpSpPr/>
            <p:nvPr/>
          </p:nvGrpSpPr>
          <p:grpSpPr>
            <a:xfrm>
              <a:off x="422592" y="549275"/>
              <a:ext cx="1118611" cy="537611"/>
              <a:chOff x="1030605" y="770607"/>
              <a:chExt cx="1118611" cy="537611"/>
            </a:xfrm>
          </p:grpSpPr>
          <p:sp>
            <p:nvSpPr>
              <p:cNvPr id="363" name="文本框 362"/>
              <p:cNvSpPr txBox="1"/>
              <p:nvPr/>
            </p:nvSpPr>
            <p:spPr>
              <a:xfrm>
                <a:off x="1030605" y="808580"/>
                <a:ext cx="11186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gradFill>
                      <a:gsLst>
                        <a:gs pos="1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effectLst>
                      <a:outerShdw blurRad="114300" dist="76200" dir="2700000" algn="tl" rotWithShape="0">
                        <a:schemeClr val="accent4">
                          <a:lumMod val="50000"/>
                          <a:alpha val="22000"/>
                        </a:schemeClr>
                      </a:outerShdw>
                    </a:effectLst>
                  </a:rPr>
                  <a:t>01</a:t>
                </a:r>
                <a:endParaRPr lang="en-US" altLang="zh-CN" sz="24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2000"/>
                      </a:schemeClr>
                    </a:outerShdw>
                  </a:effectLst>
                </a:endParaRPr>
              </a:p>
            </p:txBody>
          </p:sp>
          <p:sp>
            <p:nvSpPr>
              <p:cNvPr id="364" name="矩形: 圆角 363"/>
              <p:cNvSpPr/>
              <p:nvPr/>
            </p:nvSpPr>
            <p:spPr>
              <a:xfrm>
                <a:off x="1306804" y="789778"/>
                <a:ext cx="566212" cy="499268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5" name="组合 364"/>
              <p:cNvGrpSpPr/>
              <p:nvPr/>
            </p:nvGrpSpPr>
            <p:grpSpPr>
              <a:xfrm>
                <a:off x="1283461" y="770607"/>
                <a:ext cx="612899" cy="537611"/>
                <a:chOff x="1346376" y="762000"/>
                <a:chExt cx="612899" cy="537611"/>
              </a:xfrm>
            </p:grpSpPr>
            <p:sp>
              <p:nvSpPr>
                <p:cNvPr id="366" name="椭圆 365"/>
                <p:cNvSpPr/>
                <p:nvPr/>
              </p:nvSpPr>
              <p:spPr>
                <a:xfrm>
                  <a:off x="1912442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椭圆 366"/>
                <p:cNvSpPr/>
                <p:nvPr/>
              </p:nvSpPr>
              <p:spPr>
                <a:xfrm>
                  <a:off x="1346376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8" name="椭圆 367"/>
                <p:cNvSpPr/>
                <p:nvPr/>
              </p:nvSpPr>
              <p:spPr>
                <a:xfrm>
                  <a:off x="1346376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9" name="椭圆 368"/>
                <p:cNvSpPr/>
                <p:nvPr/>
              </p:nvSpPr>
              <p:spPr>
                <a:xfrm>
                  <a:off x="1912442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60" name="文本框 359"/>
            <p:cNvSpPr txBox="1"/>
            <p:nvPr/>
          </p:nvSpPr>
          <p:spPr>
            <a:xfrm>
              <a:off x="1307396" y="664143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工作内容回顾</a:t>
              </a:r>
              <a:endParaRPr lang="zh-CN" altLang="en-US" sz="3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361" name="矩形: 圆角 360"/>
            <p:cNvSpPr/>
            <p:nvPr/>
          </p:nvSpPr>
          <p:spPr>
            <a:xfrm>
              <a:off x="696691" y="1254432"/>
              <a:ext cx="2915708" cy="222387"/>
            </a:xfrm>
            <a:prstGeom prst="roundRect">
              <a:avLst>
                <a:gd name="adj" fmla="val 50000"/>
              </a:avLst>
            </a:prstGeom>
            <a:blipFill>
              <a:blip r:embed="rId75">
                <a:extLst>
                  <a:ext uri="{96DAC541-7B7A-43D3-8B79-37D633B846F1}">
                    <asvg:svgBlip xmlns:asvg="http://schemas.microsoft.com/office/drawing/2016/SVG/main" r:embed="rId76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2" name="文本框 361"/>
            <p:cNvSpPr txBox="1"/>
            <p:nvPr/>
          </p:nvSpPr>
          <p:spPr>
            <a:xfrm>
              <a:off x="652150" y="1217187"/>
              <a:ext cx="3004791" cy="29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REVIEW OF WORK CONTENTS</a:t>
              </a:r>
              <a:endParaRPr lang="en-US" altLang="zh-CN" sz="100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70" name="组合 369"/>
          <p:cNvGrpSpPr/>
          <p:nvPr/>
        </p:nvGrpSpPr>
        <p:grpSpPr>
          <a:xfrm>
            <a:off x="979499" y="9013180"/>
            <a:ext cx="2729729" cy="3943455"/>
            <a:chOff x="155305" y="2329314"/>
            <a:chExt cx="2920831" cy="4219528"/>
          </a:xfrm>
        </p:grpSpPr>
        <p:sp>
          <p:nvSpPr>
            <p:cNvPr id="371" name="任意多边形: 形状 370"/>
            <p:cNvSpPr/>
            <p:nvPr/>
          </p:nvSpPr>
          <p:spPr>
            <a:xfrm>
              <a:off x="2540784" y="5466772"/>
              <a:ext cx="265776" cy="449230"/>
            </a:xfrm>
            <a:custGeom>
              <a:avLst/>
              <a:gdLst>
                <a:gd name="connsiteX0" fmla="*/ 168368 w 265776"/>
                <a:gd name="connsiteY0" fmla="*/ 449230 h 449230"/>
                <a:gd name="connsiteX1" fmla="*/ 265777 w 265776"/>
                <a:gd name="connsiteY1" fmla="*/ 405641 h 449230"/>
                <a:gd name="connsiteX2" fmla="*/ 143776 w 265776"/>
                <a:gd name="connsiteY2" fmla="*/ 0 h 449230"/>
                <a:gd name="connsiteX3" fmla="*/ 0 w 265776"/>
                <a:gd name="connsiteY3" fmla="*/ 64330 h 449230"/>
                <a:gd name="connsiteX4" fmla="*/ 168368 w 265776"/>
                <a:gd name="connsiteY4" fmla="*/ 449230 h 4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776" h="449230">
                  <a:moveTo>
                    <a:pt x="168368" y="449230"/>
                  </a:moveTo>
                  <a:lnTo>
                    <a:pt x="265777" y="405641"/>
                  </a:lnTo>
                  <a:lnTo>
                    <a:pt x="143776" y="0"/>
                  </a:lnTo>
                  <a:lnTo>
                    <a:pt x="0" y="64330"/>
                  </a:lnTo>
                  <a:lnTo>
                    <a:pt x="168368" y="449230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2639378" y="5702973"/>
              <a:ext cx="436758" cy="343720"/>
            </a:xfrm>
            <a:custGeom>
              <a:avLst/>
              <a:gdLst>
                <a:gd name="connsiteX0" fmla="*/ -195 w 436758"/>
                <a:gd name="connsiteY0" fmla="*/ 102751 h 343720"/>
                <a:gd name="connsiteX1" fmla="*/ 145523 w 436758"/>
                <a:gd name="connsiteY1" fmla="*/ -152 h 343720"/>
                <a:gd name="connsiteX2" fmla="*/ 185741 w 436758"/>
                <a:gd name="connsiteY2" fmla="*/ 64680 h 343720"/>
                <a:gd name="connsiteX3" fmla="*/ 391243 w 436758"/>
                <a:gd name="connsiteY3" fmla="*/ 74793 h 343720"/>
                <a:gd name="connsiteX4" fmla="*/ 436505 w 436758"/>
                <a:gd name="connsiteY4" fmla="*/ 124728 h 343720"/>
                <a:gd name="connsiteX5" fmla="*/ 414026 w 436758"/>
                <a:gd name="connsiteY5" fmla="*/ 162890 h 343720"/>
                <a:gd name="connsiteX6" fmla="*/ 233873 w 436758"/>
                <a:gd name="connsiteY6" fmla="*/ 274647 h 343720"/>
                <a:gd name="connsiteX7" fmla="*/ 163039 w 436758"/>
                <a:gd name="connsiteY7" fmla="*/ 229781 h 343720"/>
                <a:gd name="connsiteX8" fmla="*/ 190697 w 436758"/>
                <a:gd name="connsiteY8" fmla="*/ 301431 h 343720"/>
                <a:gd name="connsiteX9" fmla="*/ 122772 w 436758"/>
                <a:gd name="connsiteY9" fmla="*/ 343568 h 34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758" h="343720">
                  <a:moveTo>
                    <a:pt x="-195" y="102751"/>
                  </a:moveTo>
                  <a:lnTo>
                    <a:pt x="145523" y="-152"/>
                  </a:lnTo>
                  <a:lnTo>
                    <a:pt x="185741" y="64680"/>
                  </a:lnTo>
                  <a:lnTo>
                    <a:pt x="391243" y="74793"/>
                  </a:lnTo>
                  <a:cubicBezTo>
                    <a:pt x="417531" y="76083"/>
                    <a:pt x="437796" y="98440"/>
                    <a:pt x="436505" y="124728"/>
                  </a:cubicBezTo>
                  <a:cubicBezTo>
                    <a:pt x="435737" y="140369"/>
                    <a:pt x="427334" y="154635"/>
                    <a:pt x="414026" y="162890"/>
                  </a:cubicBezTo>
                  <a:lnTo>
                    <a:pt x="233873" y="274647"/>
                  </a:lnTo>
                  <a:lnTo>
                    <a:pt x="163039" y="229781"/>
                  </a:lnTo>
                  <a:lnTo>
                    <a:pt x="190697" y="301431"/>
                  </a:lnTo>
                  <a:lnTo>
                    <a:pt x="122772" y="34356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1938154" y="2857960"/>
              <a:ext cx="877910" cy="682266"/>
            </a:xfrm>
            <a:custGeom>
              <a:avLst/>
              <a:gdLst>
                <a:gd name="connsiteX0" fmla="*/ 869966 w 877910"/>
                <a:gd name="connsiteY0" fmla="*/ 145551 h 682266"/>
                <a:gd name="connsiteX1" fmla="*/ 733134 w 877910"/>
                <a:gd name="connsiteY1" fmla="*/ 204576 h 682266"/>
                <a:gd name="connsiteX2" fmla="*/ 716540 w 877910"/>
                <a:gd name="connsiteY2" fmla="*/ 196221 h 682266"/>
                <a:gd name="connsiteX3" fmla="*/ 19061 w 877910"/>
                <a:gd name="connsiteY3" fmla="*/ 682115 h 682266"/>
                <a:gd name="connsiteX4" fmla="*/ -195 w 877910"/>
                <a:gd name="connsiteY4" fmla="*/ 488480 h 682266"/>
                <a:gd name="connsiteX5" fmla="*/ 685591 w 877910"/>
                <a:gd name="connsiteY5" fmla="*/ 44167 h 682266"/>
                <a:gd name="connsiteX6" fmla="*/ 833396 w 877910"/>
                <a:gd name="connsiteY6" fmla="*/ 19629 h 682266"/>
                <a:gd name="connsiteX7" fmla="*/ 869967 w 877910"/>
                <a:gd name="connsiteY7" fmla="*/ 145551 h 6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910" h="682266">
                  <a:moveTo>
                    <a:pt x="869966" y="145551"/>
                  </a:moveTo>
                  <a:cubicBezTo>
                    <a:pt x="848481" y="199635"/>
                    <a:pt x="787219" y="226061"/>
                    <a:pt x="733134" y="204576"/>
                  </a:cubicBezTo>
                  <a:cubicBezTo>
                    <a:pt x="727367" y="202285"/>
                    <a:pt x="721815" y="199489"/>
                    <a:pt x="716540" y="196221"/>
                  </a:cubicBezTo>
                  <a:lnTo>
                    <a:pt x="19061" y="682115"/>
                  </a:lnTo>
                  <a:lnTo>
                    <a:pt x="-195" y="488480"/>
                  </a:lnTo>
                  <a:lnTo>
                    <a:pt x="685591" y="44167"/>
                  </a:lnTo>
                  <a:cubicBezTo>
                    <a:pt x="719630" y="-3424"/>
                    <a:pt x="785804" y="-14411"/>
                    <a:pt x="833396" y="19629"/>
                  </a:cubicBezTo>
                  <a:cubicBezTo>
                    <a:pt x="873217" y="48110"/>
                    <a:pt x="888336" y="100169"/>
                    <a:pt x="869967" y="145551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1200274" y="4048026"/>
              <a:ext cx="541872" cy="371676"/>
            </a:xfrm>
            <a:custGeom>
              <a:avLst/>
              <a:gdLst>
                <a:gd name="connsiteX0" fmla="*/ 3474 w 541872"/>
                <a:gd name="connsiteY0" fmla="*/ 2740 h 371676"/>
                <a:gd name="connsiteX1" fmla="*/ 11085 w 541872"/>
                <a:gd name="connsiteY1" fmla="*/ 147354 h 371676"/>
                <a:gd name="connsiteX2" fmla="*/ 7096 w 541872"/>
                <a:gd name="connsiteY2" fmla="*/ 303099 h 371676"/>
                <a:gd name="connsiteX3" fmla="*/ 528987 w 541872"/>
                <a:gd name="connsiteY3" fmla="*/ 371524 h 371676"/>
                <a:gd name="connsiteX4" fmla="*/ 541677 w 541872"/>
                <a:gd name="connsiteY4" fmla="*/ -152 h 37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72" h="371676">
                  <a:moveTo>
                    <a:pt x="3474" y="2740"/>
                  </a:moveTo>
                  <a:lnTo>
                    <a:pt x="11085" y="147354"/>
                  </a:lnTo>
                  <a:cubicBezTo>
                    <a:pt x="11085" y="147354"/>
                    <a:pt x="-11380" y="275455"/>
                    <a:pt x="7096" y="303099"/>
                  </a:cubicBezTo>
                  <a:cubicBezTo>
                    <a:pt x="25433" y="330604"/>
                    <a:pt x="528987" y="371524"/>
                    <a:pt x="528987" y="371524"/>
                  </a:cubicBezTo>
                  <a:cubicBezTo>
                    <a:pt x="528987" y="371524"/>
                    <a:pt x="513200" y="155849"/>
                    <a:pt x="541677" y="-152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988330" y="4353276"/>
              <a:ext cx="1761032" cy="1339731"/>
            </a:xfrm>
            <a:custGeom>
              <a:avLst/>
              <a:gdLst>
                <a:gd name="connsiteX0" fmla="*/ 1760838 w 1761032"/>
                <a:gd name="connsiteY0" fmla="*/ 1169904 h 1339731"/>
                <a:gd name="connsiteX1" fmla="*/ 1567004 w 1761032"/>
                <a:gd name="connsiteY1" fmla="*/ 1339580 h 1339731"/>
                <a:gd name="connsiteX2" fmla="*/ 1187103 w 1761032"/>
                <a:gd name="connsiteY2" fmla="*/ 562617 h 1339731"/>
                <a:gd name="connsiteX3" fmla="*/ 147570 w 1761032"/>
                <a:gd name="connsiteY3" fmla="*/ 569785 h 1339731"/>
                <a:gd name="connsiteX4" fmla="*/ 5467 w 1761032"/>
                <a:gd name="connsiteY4" fmla="*/ 329745 h 1339731"/>
                <a:gd name="connsiteX5" fmla="*/ 9618 w 1761032"/>
                <a:gd name="connsiteY5" fmla="*/ 314982 h 1339731"/>
                <a:gd name="connsiteX6" fmla="*/ 218591 w 1761032"/>
                <a:gd name="connsiteY6" fmla="*/ -152 h 1339731"/>
                <a:gd name="connsiteX7" fmla="*/ 772817 w 1761032"/>
                <a:gd name="connsiteY7" fmla="*/ 8266 h 1339731"/>
                <a:gd name="connsiteX8" fmla="*/ 710914 w 1761032"/>
                <a:gd name="connsiteY8" fmla="*/ 221855 h 1339731"/>
                <a:gd name="connsiteX9" fmla="*/ 1249305 w 1761032"/>
                <a:gd name="connsiteY9" fmla="*/ 152186 h 1339731"/>
                <a:gd name="connsiteX10" fmla="*/ 1470166 w 1761032"/>
                <a:gd name="connsiteY10" fmla="*/ 327230 h 1339731"/>
                <a:gd name="connsiteX11" fmla="*/ 1471584 w 1761032"/>
                <a:gd name="connsiteY11" fmla="*/ 344834 h 13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1032" h="1339731">
                  <a:moveTo>
                    <a:pt x="1760838" y="1169904"/>
                  </a:moveTo>
                  <a:lnTo>
                    <a:pt x="1567004" y="1339580"/>
                  </a:lnTo>
                  <a:lnTo>
                    <a:pt x="1187103" y="562617"/>
                  </a:lnTo>
                  <a:cubicBezTo>
                    <a:pt x="810381" y="627407"/>
                    <a:pt x="454978" y="648162"/>
                    <a:pt x="147570" y="569785"/>
                  </a:cubicBezTo>
                  <a:cubicBezTo>
                    <a:pt x="43489" y="543615"/>
                    <a:pt x="-20133" y="436145"/>
                    <a:pt x="5467" y="329745"/>
                  </a:cubicBezTo>
                  <a:cubicBezTo>
                    <a:pt x="6664" y="324771"/>
                    <a:pt x="8047" y="319850"/>
                    <a:pt x="9618" y="314982"/>
                  </a:cubicBezTo>
                  <a:cubicBezTo>
                    <a:pt x="46409" y="202732"/>
                    <a:pt x="142714" y="123309"/>
                    <a:pt x="218591" y="-152"/>
                  </a:cubicBezTo>
                  <a:lnTo>
                    <a:pt x="772817" y="8266"/>
                  </a:lnTo>
                  <a:lnTo>
                    <a:pt x="710914" y="221855"/>
                  </a:lnTo>
                  <a:lnTo>
                    <a:pt x="1249305" y="152186"/>
                  </a:lnTo>
                  <a:cubicBezTo>
                    <a:pt x="1357578" y="138175"/>
                    <a:pt x="1456461" y="216545"/>
                    <a:pt x="1470166" y="327230"/>
                  </a:cubicBezTo>
                  <a:cubicBezTo>
                    <a:pt x="1470889" y="333074"/>
                    <a:pt x="1471362" y="338942"/>
                    <a:pt x="1471584" y="34483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1195301" y="2627632"/>
              <a:ext cx="450094" cy="450094"/>
            </a:xfrm>
            <a:custGeom>
              <a:avLst/>
              <a:gdLst>
                <a:gd name="connsiteX0" fmla="*/ 450095 w 450094"/>
                <a:gd name="connsiteY0" fmla="*/ 225047 h 450094"/>
                <a:gd name="connsiteX1" fmla="*/ 225047 w 450094"/>
                <a:gd name="connsiteY1" fmla="*/ 450095 h 450094"/>
                <a:gd name="connsiteX2" fmla="*/ 0 w 450094"/>
                <a:gd name="connsiteY2" fmla="*/ 225047 h 450094"/>
                <a:gd name="connsiteX3" fmla="*/ 225047 w 450094"/>
                <a:gd name="connsiteY3" fmla="*/ 0 h 450094"/>
                <a:gd name="connsiteX4" fmla="*/ 450095 w 450094"/>
                <a:gd name="connsiteY4" fmla="*/ 225047 h 4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94" h="450094">
                  <a:moveTo>
                    <a:pt x="450095" y="225047"/>
                  </a:moveTo>
                  <a:cubicBezTo>
                    <a:pt x="450095" y="349337"/>
                    <a:pt x="349338" y="450095"/>
                    <a:pt x="225047" y="450095"/>
                  </a:cubicBezTo>
                  <a:cubicBezTo>
                    <a:pt x="100757" y="450095"/>
                    <a:pt x="0" y="349338"/>
                    <a:pt x="0" y="225047"/>
                  </a:cubicBezTo>
                  <a:cubicBezTo>
                    <a:pt x="0" y="100757"/>
                    <a:pt x="100757" y="0"/>
                    <a:pt x="225047" y="0"/>
                  </a:cubicBezTo>
                  <a:cubicBezTo>
                    <a:pt x="349338" y="0"/>
                    <a:pt x="450095" y="100757"/>
                    <a:pt x="450095" y="225047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1731185" y="5840111"/>
              <a:ext cx="326278" cy="424486"/>
            </a:xfrm>
            <a:custGeom>
              <a:avLst/>
              <a:gdLst>
                <a:gd name="connsiteX0" fmla="*/ 0 w 326278"/>
                <a:gd name="connsiteY0" fmla="*/ 377586 h 424486"/>
                <a:gd name="connsiteX1" fmla="*/ 95757 w 326278"/>
                <a:gd name="connsiteY1" fmla="*/ 424486 h 424486"/>
                <a:gd name="connsiteX2" fmla="*/ 326278 w 326278"/>
                <a:gd name="connsiteY2" fmla="*/ 69224 h 424486"/>
                <a:gd name="connsiteX3" fmla="*/ 184946 w 326278"/>
                <a:gd name="connsiteY3" fmla="*/ 0 h 424486"/>
                <a:gd name="connsiteX4" fmla="*/ 0 w 326278"/>
                <a:gd name="connsiteY4" fmla="*/ 377586 h 42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78" h="424486">
                  <a:moveTo>
                    <a:pt x="0" y="377586"/>
                  </a:moveTo>
                  <a:lnTo>
                    <a:pt x="95757" y="424486"/>
                  </a:lnTo>
                  <a:lnTo>
                    <a:pt x="326278" y="69224"/>
                  </a:lnTo>
                  <a:lnTo>
                    <a:pt x="184946" y="0"/>
                  </a:lnTo>
                  <a:lnTo>
                    <a:pt x="0" y="377586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1044767" y="4365547"/>
              <a:ext cx="1358139" cy="1771854"/>
            </a:xfrm>
            <a:custGeom>
              <a:avLst/>
              <a:gdLst>
                <a:gd name="connsiteX0" fmla="*/ 915608 w 1358139"/>
                <a:gd name="connsiteY0" fmla="*/ 1771703 h 1771854"/>
                <a:gd name="connsiteX1" fmla="*/ 718883 w 1358139"/>
                <a:gd name="connsiteY1" fmla="*/ 1697014 h 1771854"/>
                <a:gd name="connsiteX2" fmla="*/ 988884 w 1358139"/>
                <a:gd name="connsiteY2" fmla="*/ 886069 h 1771854"/>
                <a:gd name="connsiteX3" fmla="*/ 103800 w 1358139"/>
                <a:gd name="connsiteY3" fmla="*/ 399673 h 1771854"/>
                <a:gd name="connsiteX4" fmla="*/ 30182 w 1358139"/>
                <a:gd name="connsiteY4" fmla="*/ 157110 h 1771854"/>
                <a:gd name="connsiteX5" fmla="*/ 40404 w 1358139"/>
                <a:gd name="connsiteY5" fmla="*/ 145679 h 1771854"/>
                <a:gd name="connsiteX6" fmla="*/ 454455 w 1358139"/>
                <a:gd name="connsiteY6" fmla="*/ -152 h 1771854"/>
                <a:gd name="connsiteX7" fmla="*/ 728320 w 1358139"/>
                <a:gd name="connsiteY7" fmla="*/ 292240 h 1771854"/>
                <a:gd name="connsiteX8" fmla="*/ 711160 w 1358139"/>
                <a:gd name="connsiteY8" fmla="*/ 370565 h 1771854"/>
                <a:gd name="connsiteX9" fmla="*/ 1225303 w 1358139"/>
                <a:gd name="connsiteY9" fmla="*/ 544853 h 1771854"/>
                <a:gd name="connsiteX10" fmla="*/ 1346637 w 1358139"/>
                <a:gd name="connsiteY10" fmla="*/ 799211 h 1771854"/>
                <a:gd name="connsiteX11" fmla="*/ 1340165 w 1358139"/>
                <a:gd name="connsiteY11" fmla="*/ 815644 h 17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139" h="1771854">
                  <a:moveTo>
                    <a:pt x="915608" y="1771703"/>
                  </a:moveTo>
                  <a:lnTo>
                    <a:pt x="718883" y="1697014"/>
                  </a:lnTo>
                  <a:lnTo>
                    <a:pt x="988884" y="886069"/>
                  </a:lnTo>
                  <a:cubicBezTo>
                    <a:pt x="622072" y="778523"/>
                    <a:pt x="345383" y="605295"/>
                    <a:pt x="103800" y="399673"/>
                  </a:cubicBezTo>
                  <a:cubicBezTo>
                    <a:pt x="21845" y="330383"/>
                    <a:pt x="-39616" y="241399"/>
                    <a:pt x="30182" y="157110"/>
                  </a:cubicBezTo>
                  <a:cubicBezTo>
                    <a:pt x="33445" y="153169"/>
                    <a:pt x="36852" y="149359"/>
                    <a:pt x="40404" y="145679"/>
                  </a:cubicBezTo>
                  <a:cubicBezTo>
                    <a:pt x="122825" y="61059"/>
                    <a:pt x="332002" y="77340"/>
                    <a:pt x="454455" y="-152"/>
                  </a:cubicBezTo>
                  <a:lnTo>
                    <a:pt x="728320" y="292240"/>
                  </a:lnTo>
                  <a:lnTo>
                    <a:pt x="711160" y="370565"/>
                  </a:lnTo>
                  <a:lnTo>
                    <a:pt x="1225303" y="544853"/>
                  </a:lnTo>
                  <a:cubicBezTo>
                    <a:pt x="1328699" y="579902"/>
                    <a:pt x="1383022" y="693782"/>
                    <a:pt x="1346637" y="799211"/>
                  </a:cubicBezTo>
                  <a:cubicBezTo>
                    <a:pt x="1344715" y="804777"/>
                    <a:pt x="1342558" y="810255"/>
                    <a:pt x="1340165" y="81564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1589211" y="6161091"/>
              <a:ext cx="376428" cy="387751"/>
            </a:xfrm>
            <a:custGeom>
              <a:avLst/>
              <a:gdLst>
                <a:gd name="connsiteX0" fmla="*/ 138513 w 376428"/>
                <a:gd name="connsiteY0" fmla="*/ -152 h 387751"/>
                <a:gd name="connsiteX1" fmla="*/ 303104 w 376428"/>
                <a:gd name="connsiteY1" fmla="*/ 68642 h 387751"/>
                <a:gd name="connsiteX2" fmla="*/ 269540 w 376428"/>
                <a:gd name="connsiteY2" fmla="*/ 137157 h 387751"/>
                <a:gd name="connsiteX3" fmla="*/ 370138 w 376428"/>
                <a:gd name="connsiteY3" fmla="*/ 316637 h 387751"/>
                <a:gd name="connsiteX4" fmla="*/ 351875 w 376428"/>
                <a:gd name="connsiteY4" fmla="*/ 381511 h 387751"/>
                <a:gd name="connsiteX5" fmla="*/ 307601 w 376428"/>
                <a:gd name="connsiteY5" fmla="*/ 382738 h 387751"/>
                <a:gd name="connsiteX6" fmla="*/ 117216 w 376428"/>
                <a:gd name="connsiteY6" fmla="*/ 289473 h 387751"/>
                <a:gd name="connsiteX7" fmla="*/ 117601 w 376428"/>
                <a:gd name="connsiteY7" fmla="*/ 205626 h 387751"/>
                <a:gd name="connsiteX8" fmla="*/ 71588 w 376428"/>
                <a:gd name="connsiteY8" fmla="*/ 267120 h 387751"/>
                <a:gd name="connsiteX9" fmla="*/ -195 w 376428"/>
                <a:gd name="connsiteY9" fmla="*/ 231956 h 38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6428" h="387751">
                  <a:moveTo>
                    <a:pt x="138513" y="-152"/>
                  </a:moveTo>
                  <a:lnTo>
                    <a:pt x="303104" y="68642"/>
                  </a:lnTo>
                  <a:lnTo>
                    <a:pt x="269540" y="137157"/>
                  </a:lnTo>
                  <a:lnTo>
                    <a:pt x="370138" y="316637"/>
                  </a:lnTo>
                  <a:cubicBezTo>
                    <a:pt x="383009" y="339595"/>
                    <a:pt x="374833" y="368640"/>
                    <a:pt x="351875" y="381511"/>
                  </a:cubicBezTo>
                  <a:cubicBezTo>
                    <a:pt x="338215" y="389170"/>
                    <a:pt x="321664" y="389629"/>
                    <a:pt x="307601" y="382738"/>
                  </a:cubicBezTo>
                  <a:lnTo>
                    <a:pt x="117216" y="289473"/>
                  </a:lnTo>
                  <a:lnTo>
                    <a:pt x="117601" y="205626"/>
                  </a:lnTo>
                  <a:lnTo>
                    <a:pt x="71588" y="267120"/>
                  </a:lnTo>
                  <a:lnTo>
                    <a:pt x="-195" y="231956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1048618" y="3979122"/>
              <a:ext cx="521798" cy="957862"/>
            </a:xfrm>
            <a:custGeom>
              <a:avLst/>
              <a:gdLst>
                <a:gd name="connsiteX0" fmla="*/ 357250 w 521798"/>
                <a:gd name="connsiteY0" fmla="*/ 940152 h 957862"/>
                <a:gd name="connsiteX1" fmla="*/ 326489 w 521798"/>
                <a:gd name="connsiteY1" fmla="*/ 794342 h 957862"/>
                <a:gd name="connsiteX2" fmla="*/ 337964 w 521798"/>
                <a:gd name="connsiteY2" fmla="*/ 779730 h 957862"/>
                <a:gd name="connsiteX3" fmla="*/ -195 w 521798"/>
                <a:gd name="connsiteY3" fmla="*/ -152 h 957862"/>
                <a:gd name="connsiteX4" fmla="*/ 193418 w 521798"/>
                <a:gd name="connsiteY4" fmla="*/ 19315 h 957862"/>
                <a:gd name="connsiteX5" fmla="*/ 493136 w 521798"/>
                <a:gd name="connsiteY5" fmla="*/ 779504 h 957862"/>
                <a:gd name="connsiteX6" fmla="*/ 487920 w 521798"/>
                <a:gd name="connsiteY6" fmla="*/ 929241 h 957862"/>
                <a:gd name="connsiteX7" fmla="*/ 357250 w 521798"/>
                <a:gd name="connsiteY7" fmla="*/ 940153 h 95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798" h="957862">
                  <a:moveTo>
                    <a:pt x="357250" y="940152"/>
                  </a:moveTo>
                  <a:cubicBezTo>
                    <a:pt x="308491" y="908382"/>
                    <a:pt x="294719" y="843101"/>
                    <a:pt x="326489" y="794342"/>
                  </a:cubicBezTo>
                  <a:cubicBezTo>
                    <a:pt x="329876" y="789143"/>
                    <a:pt x="333716" y="784254"/>
                    <a:pt x="337964" y="779730"/>
                  </a:cubicBezTo>
                  <a:lnTo>
                    <a:pt x="-195" y="-152"/>
                  </a:lnTo>
                  <a:lnTo>
                    <a:pt x="193418" y="19315"/>
                  </a:lnTo>
                  <a:lnTo>
                    <a:pt x="493136" y="779504"/>
                  </a:lnTo>
                  <a:cubicBezTo>
                    <a:pt x="533044" y="822293"/>
                    <a:pt x="530709" y="889332"/>
                    <a:pt x="487920" y="929241"/>
                  </a:cubicBezTo>
                  <a:cubicBezTo>
                    <a:pt x="452117" y="962634"/>
                    <a:pt x="398096" y="967145"/>
                    <a:pt x="357250" y="940153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1" name="组合 380"/>
            <p:cNvGrpSpPr/>
            <p:nvPr/>
          </p:nvGrpSpPr>
          <p:grpSpPr>
            <a:xfrm flipH="1">
              <a:off x="1012175" y="3017376"/>
              <a:ext cx="1387070" cy="1573628"/>
              <a:chOff x="9820099" y="3017376"/>
              <a:chExt cx="1387070" cy="1573628"/>
            </a:xfrm>
            <a:gradFill>
              <a:gsLst>
                <a:gs pos="11000">
                  <a:srgbClr val="696CEF"/>
                </a:gs>
                <a:gs pos="100000">
                  <a:srgbClr val="8786FC"/>
                </a:gs>
              </a:gsLst>
              <a:lin ang="5400000" scaled="1"/>
            </a:gradFill>
          </p:grpSpPr>
          <p:sp>
            <p:nvSpPr>
              <p:cNvPr id="384" name="任意多边形: 形状 383"/>
              <p:cNvSpPr/>
              <p:nvPr/>
            </p:nvSpPr>
            <p:spPr>
              <a:xfrm flipH="1">
                <a:off x="9820099" y="3017376"/>
                <a:ext cx="1176254" cy="583390"/>
              </a:xfrm>
              <a:custGeom>
                <a:avLst/>
                <a:gdLst>
                  <a:gd name="connsiteX0" fmla="*/ 23518 w 1176254"/>
                  <a:gd name="connsiteY0" fmla="*/ 292497 h 583390"/>
                  <a:gd name="connsiteX1" fmla="*/ 66507 w 1176254"/>
                  <a:gd name="connsiteY1" fmla="*/ 502843 h 583390"/>
                  <a:gd name="connsiteX2" fmla="*/ 742883 w 1176254"/>
                  <a:gd name="connsiteY2" fmla="*/ 581102 h 583390"/>
                  <a:gd name="connsiteX3" fmla="*/ 1176060 w 1176254"/>
                  <a:gd name="connsiteY3" fmla="*/ 212334 h 583390"/>
                  <a:gd name="connsiteX4" fmla="*/ 1173732 w 1176254"/>
                  <a:gd name="connsiteY4" fmla="*/ -152 h 583390"/>
                  <a:gd name="connsiteX5" fmla="*/ 744322 w 1176254"/>
                  <a:gd name="connsiteY5" fmla="*/ 254641 h 58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6254" h="583390">
                    <a:moveTo>
                      <a:pt x="23518" y="292497"/>
                    </a:moveTo>
                    <a:cubicBezTo>
                      <a:pt x="23518" y="292497"/>
                      <a:pt x="-52004" y="404090"/>
                      <a:pt x="66507" y="502843"/>
                    </a:cubicBezTo>
                    <a:cubicBezTo>
                      <a:pt x="185019" y="601597"/>
                      <a:pt x="665366" y="581950"/>
                      <a:pt x="742883" y="581102"/>
                    </a:cubicBezTo>
                    <a:cubicBezTo>
                      <a:pt x="820399" y="580253"/>
                      <a:pt x="1176060" y="212334"/>
                      <a:pt x="1176060" y="212334"/>
                    </a:cubicBezTo>
                    <a:lnTo>
                      <a:pt x="1173732" y="-152"/>
                    </a:lnTo>
                    <a:lnTo>
                      <a:pt x="744322" y="254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 flipH="1">
                <a:off x="10398895" y="3158969"/>
                <a:ext cx="703207" cy="1194817"/>
              </a:xfrm>
              <a:custGeom>
                <a:avLst/>
                <a:gdLst>
                  <a:gd name="connsiteX0" fmla="*/ 170978 w 703207"/>
                  <a:gd name="connsiteY0" fmla="*/ -152 h 1194817"/>
                  <a:gd name="connsiteX1" fmla="*/ 377325 w 703207"/>
                  <a:gd name="connsiteY1" fmla="*/ 24124 h 1194817"/>
                  <a:gd name="connsiteX2" fmla="*/ 413541 w 703207"/>
                  <a:gd name="connsiteY2" fmla="*/ 56952 h 1194817"/>
                  <a:gd name="connsiteX3" fmla="*/ 446356 w 703207"/>
                  <a:gd name="connsiteY3" fmla="*/ 207115 h 1194817"/>
                  <a:gd name="connsiteX4" fmla="*/ 650921 w 703207"/>
                  <a:gd name="connsiteY4" fmla="*/ 448015 h 1194817"/>
                  <a:gd name="connsiteX5" fmla="*/ 696832 w 703207"/>
                  <a:gd name="connsiteY5" fmla="*/ 741844 h 1194817"/>
                  <a:gd name="connsiteX6" fmla="*/ 611513 w 703207"/>
                  <a:gd name="connsiteY6" fmla="*/ 1013928 h 1194817"/>
                  <a:gd name="connsiteX7" fmla="*/ 90076 w 703207"/>
                  <a:gd name="connsiteY7" fmla="*/ 1192127 h 1194817"/>
                  <a:gd name="connsiteX8" fmla="*/ 65752 w 703207"/>
                  <a:gd name="connsiteY8" fmla="*/ 1039458 h 1194817"/>
                  <a:gd name="connsiteX9" fmla="*/ 1029 w 703207"/>
                  <a:gd name="connsiteY9" fmla="*/ 319418 h 1194817"/>
                  <a:gd name="connsiteX10" fmla="*/ 75282 w 703207"/>
                  <a:gd name="connsiteY10" fmla="*/ 111819 h 1194817"/>
                  <a:gd name="connsiteX11" fmla="*/ 120845 w 703207"/>
                  <a:gd name="connsiteY11" fmla="*/ 84514 h 1194817"/>
                  <a:gd name="connsiteX12" fmla="*/ 170978 w 703207"/>
                  <a:gd name="connsiteY12" fmla="*/ -152 h 119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3207" h="1194817">
                    <a:moveTo>
                      <a:pt x="170978" y="-152"/>
                    </a:moveTo>
                    <a:lnTo>
                      <a:pt x="377325" y="24124"/>
                    </a:lnTo>
                    <a:cubicBezTo>
                      <a:pt x="395163" y="26222"/>
                      <a:pt x="409706" y="39405"/>
                      <a:pt x="413541" y="56952"/>
                    </a:cubicBezTo>
                    <a:lnTo>
                      <a:pt x="446356" y="207115"/>
                    </a:lnTo>
                    <a:lnTo>
                      <a:pt x="650921" y="448015"/>
                    </a:lnTo>
                    <a:cubicBezTo>
                      <a:pt x="650921" y="448015"/>
                      <a:pt x="724378" y="585747"/>
                      <a:pt x="696832" y="741844"/>
                    </a:cubicBezTo>
                    <a:cubicBezTo>
                      <a:pt x="680255" y="835841"/>
                      <a:pt x="651577" y="927296"/>
                      <a:pt x="611513" y="1013928"/>
                    </a:cubicBezTo>
                    <a:cubicBezTo>
                      <a:pt x="611513" y="1013927"/>
                      <a:pt x="108440" y="1219673"/>
                      <a:pt x="90076" y="1192127"/>
                    </a:cubicBezTo>
                    <a:cubicBezTo>
                      <a:pt x="71711" y="1164581"/>
                      <a:pt x="65752" y="1039458"/>
                      <a:pt x="65752" y="1039458"/>
                    </a:cubicBezTo>
                    <a:lnTo>
                      <a:pt x="1029" y="319418"/>
                    </a:lnTo>
                    <a:cubicBezTo>
                      <a:pt x="-6472" y="242601"/>
                      <a:pt x="20765" y="166454"/>
                      <a:pt x="75282" y="111819"/>
                    </a:cubicBezTo>
                    <a:cubicBezTo>
                      <a:pt x="91612" y="95757"/>
                      <a:pt x="107727" y="84514"/>
                      <a:pt x="120845" y="84514"/>
                    </a:cubicBezTo>
                    <a:cubicBezTo>
                      <a:pt x="150475" y="83514"/>
                      <a:pt x="146674" y="16827"/>
                      <a:pt x="170978" y="-1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 flipH="1">
                <a:off x="10722214" y="3363039"/>
                <a:ext cx="484955" cy="1227965"/>
              </a:xfrm>
              <a:custGeom>
                <a:avLst/>
                <a:gdLst>
                  <a:gd name="connsiteX0" fmla="*/ 425669 w 484955"/>
                  <a:gd name="connsiteY0" fmla="*/ 42426 h 1227965"/>
                  <a:gd name="connsiteX1" fmla="*/ 210975 w 484955"/>
                  <a:gd name="connsiteY1" fmla="*/ 42912 h 1227965"/>
                  <a:gd name="connsiteX2" fmla="*/ 332 w 484955"/>
                  <a:gd name="connsiteY2" fmla="*/ 690397 h 1227965"/>
                  <a:gd name="connsiteX3" fmla="*/ 276021 w 484955"/>
                  <a:gd name="connsiteY3" fmla="*/ 1188019 h 1227965"/>
                  <a:gd name="connsiteX4" fmla="*/ 484760 w 484955"/>
                  <a:gd name="connsiteY4" fmla="*/ 1227813 h 1227965"/>
                  <a:gd name="connsiteX5" fmla="*/ 320043 w 484955"/>
                  <a:gd name="connsiteY5" fmla="*/ 756452 h 122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4955" h="1227965">
                    <a:moveTo>
                      <a:pt x="425669" y="42426"/>
                    </a:moveTo>
                    <a:cubicBezTo>
                      <a:pt x="425669" y="42426"/>
                      <a:pt x="331240" y="-53698"/>
                      <a:pt x="210975" y="42912"/>
                    </a:cubicBezTo>
                    <a:cubicBezTo>
                      <a:pt x="90710" y="139521"/>
                      <a:pt x="14850" y="614247"/>
                      <a:pt x="332" y="690397"/>
                    </a:cubicBezTo>
                    <a:cubicBezTo>
                      <a:pt x="-14186" y="766547"/>
                      <a:pt x="276021" y="1188019"/>
                      <a:pt x="276021" y="1188019"/>
                    </a:cubicBezTo>
                    <a:lnTo>
                      <a:pt x="484760" y="1227813"/>
                    </a:lnTo>
                    <a:lnTo>
                      <a:pt x="320043" y="7564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82" name="任意多边形: 形状 381"/>
            <p:cNvSpPr/>
            <p:nvPr/>
          </p:nvSpPr>
          <p:spPr>
            <a:xfrm>
              <a:off x="155305" y="2329314"/>
              <a:ext cx="1066273" cy="867009"/>
            </a:xfrm>
            <a:custGeom>
              <a:avLst/>
              <a:gdLst>
                <a:gd name="connsiteX0" fmla="*/ 1026860 w 1066273"/>
                <a:gd name="connsiteY0" fmla="*/ 322603 h 867009"/>
                <a:gd name="connsiteX1" fmla="*/ 931415 w 1066273"/>
                <a:gd name="connsiteY1" fmla="*/ 274271 h 867009"/>
                <a:gd name="connsiteX2" fmla="*/ 940397 w 1066273"/>
                <a:gd name="connsiteY2" fmla="*/ 284927 h 867009"/>
                <a:gd name="connsiteX3" fmla="*/ 822346 w 1066273"/>
                <a:gd name="connsiteY3" fmla="*/ 464019 h 867009"/>
                <a:gd name="connsiteX4" fmla="*/ 760391 w 1066273"/>
                <a:gd name="connsiteY4" fmla="*/ 673176 h 867009"/>
                <a:gd name="connsiteX5" fmla="*/ 628031 w 1066273"/>
                <a:gd name="connsiteY5" fmla="*/ 840623 h 867009"/>
                <a:gd name="connsiteX6" fmla="*/ 344665 w 1066273"/>
                <a:gd name="connsiteY6" fmla="*/ 832632 h 867009"/>
                <a:gd name="connsiteX7" fmla="*/ 341088 w 1066273"/>
                <a:gd name="connsiteY7" fmla="*/ 831338 h 867009"/>
                <a:gd name="connsiteX8" fmla="*/ 407914 w 1066273"/>
                <a:gd name="connsiteY8" fmla="*/ 607567 h 867009"/>
                <a:gd name="connsiteX9" fmla="*/ 249144 w 1066273"/>
                <a:gd name="connsiteY9" fmla="*/ 793814 h 867009"/>
                <a:gd name="connsiteX10" fmla="*/ 76978 w 1066273"/>
                <a:gd name="connsiteY10" fmla="*/ 698065 h 867009"/>
                <a:gd name="connsiteX11" fmla="*/ 180 w 1066273"/>
                <a:gd name="connsiteY11" fmla="*/ 601402 h 867009"/>
                <a:gd name="connsiteX12" fmla="*/ 64495 w 1066273"/>
                <a:gd name="connsiteY12" fmla="*/ 500629 h 867009"/>
                <a:gd name="connsiteX13" fmla="*/ 184677 w 1066273"/>
                <a:gd name="connsiteY13" fmla="*/ 461355 h 867009"/>
                <a:gd name="connsiteX14" fmla="*/ 287581 w 1066273"/>
                <a:gd name="connsiteY14" fmla="*/ 392854 h 867009"/>
                <a:gd name="connsiteX15" fmla="*/ 306685 w 1066273"/>
                <a:gd name="connsiteY15" fmla="*/ 108422 h 867009"/>
                <a:gd name="connsiteX16" fmla="*/ 429378 w 1066273"/>
                <a:gd name="connsiteY16" fmla="*/ 40835 h 867009"/>
                <a:gd name="connsiteX17" fmla="*/ 645385 w 1066273"/>
                <a:gd name="connsiteY17" fmla="*/ 4377 h 867009"/>
                <a:gd name="connsiteX18" fmla="*/ 835970 w 1066273"/>
                <a:gd name="connsiteY18" fmla="*/ 16174 h 867009"/>
                <a:gd name="connsiteX19" fmla="*/ 964829 w 1066273"/>
                <a:gd name="connsiteY19" fmla="*/ 147316 h 867009"/>
                <a:gd name="connsiteX20" fmla="*/ 1056848 w 1066273"/>
                <a:gd name="connsiteY20" fmla="*/ 221982 h 867009"/>
                <a:gd name="connsiteX21" fmla="*/ 1026860 w 1066273"/>
                <a:gd name="connsiteY21" fmla="*/ 322603 h 86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73" h="867009">
                  <a:moveTo>
                    <a:pt x="1026860" y="322603"/>
                  </a:moveTo>
                  <a:cubicBezTo>
                    <a:pt x="990555" y="333411"/>
                    <a:pt x="956685" y="303042"/>
                    <a:pt x="931415" y="274271"/>
                  </a:cubicBezTo>
                  <a:lnTo>
                    <a:pt x="940397" y="284927"/>
                  </a:lnTo>
                  <a:cubicBezTo>
                    <a:pt x="880953" y="326789"/>
                    <a:pt x="845408" y="394985"/>
                    <a:pt x="822346" y="464019"/>
                  </a:cubicBezTo>
                  <a:cubicBezTo>
                    <a:pt x="799284" y="532977"/>
                    <a:pt x="786421" y="605208"/>
                    <a:pt x="760391" y="673176"/>
                  </a:cubicBezTo>
                  <a:cubicBezTo>
                    <a:pt x="734360" y="741068"/>
                    <a:pt x="692346" y="806753"/>
                    <a:pt x="628031" y="840623"/>
                  </a:cubicBezTo>
                  <a:cubicBezTo>
                    <a:pt x="541872" y="885986"/>
                    <a:pt x="436304" y="865360"/>
                    <a:pt x="344665" y="832632"/>
                  </a:cubicBezTo>
                  <a:cubicBezTo>
                    <a:pt x="343447" y="832175"/>
                    <a:pt x="342305" y="831794"/>
                    <a:pt x="341088" y="831338"/>
                  </a:cubicBezTo>
                  <a:cubicBezTo>
                    <a:pt x="378203" y="762008"/>
                    <a:pt x="400933" y="685896"/>
                    <a:pt x="407914" y="607567"/>
                  </a:cubicBezTo>
                  <a:cubicBezTo>
                    <a:pt x="370216" y="681166"/>
                    <a:pt x="315849" y="744943"/>
                    <a:pt x="249144" y="793814"/>
                  </a:cubicBezTo>
                  <a:cubicBezTo>
                    <a:pt x="189266" y="766596"/>
                    <a:pt x="131689" y="734575"/>
                    <a:pt x="76978" y="698065"/>
                  </a:cubicBezTo>
                  <a:cubicBezTo>
                    <a:pt x="41585" y="674394"/>
                    <a:pt x="4290" y="643797"/>
                    <a:pt x="180" y="601402"/>
                  </a:cubicBezTo>
                  <a:cubicBezTo>
                    <a:pt x="-4006" y="559312"/>
                    <a:pt x="27429" y="520875"/>
                    <a:pt x="64495" y="500629"/>
                  </a:cubicBezTo>
                  <a:cubicBezTo>
                    <a:pt x="101562" y="480383"/>
                    <a:pt x="144185" y="473533"/>
                    <a:pt x="184677" y="461355"/>
                  </a:cubicBezTo>
                  <a:cubicBezTo>
                    <a:pt x="225092" y="449254"/>
                    <a:pt x="266345" y="429388"/>
                    <a:pt x="287581" y="392854"/>
                  </a:cubicBezTo>
                  <a:cubicBezTo>
                    <a:pt x="336521" y="308826"/>
                    <a:pt x="254167" y="190319"/>
                    <a:pt x="306685" y="108422"/>
                  </a:cubicBezTo>
                  <a:cubicBezTo>
                    <a:pt x="332563" y="68159"/>
                    <a:pt x="382797" y="52023"/>
                    <a:pt x="429378" y="40835"/>
                  </a:cubicBezTo>
                  <a:cubicBezTo>
                    <a:pt x="500476" y="23828"/>
                    <a:pt x="572643" y="11648"/>
                    <a:pt x="645385" y="4377"/>
                  </a:cubicBezTo>
                  <a:cubicBezTo>
                    <a:pt x="709243" y="-2017"/>
                    <a:pt x="775233" y="-4376"/>
                    <a:pt x="835970" y="16174"/>
                  </a:cubicBezTo>
                  <a:cubicBezTo>
                    <a:pt x="896708" y="36725"/>
                    <a:pt x="951813" y="84447"/>
                    <a:pt x="964829" y="147316"/>
                  </a:cubicBezTo>
                  <a:cubicBezTo>
                    <a:pt x="1000297" y="165963"/>
                    <a:pt x="1037820" y="186590"/>
                    <a:pt x="1056848" y="221982"/>
                  </a:cubicBezTo>
                  <a:cubicBezTo>
                    <a:pt x="1075877" y="257298"/>
                    <a:pt x="1065297" y="311186"/>
                    <a:pt x="1026860" y="32260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1050706" y="2535110"/>
              <a:ext cx="613114" cy="867523"/>
            </a:xfrm>
            <a:custGeom>
              <a:avLst/>
              <a:gdLst>
                <a:gd name="connsiteX0" fmla="*/ 77264 w 613114"/>
                <a:gd name="connsiteY0" fmla="*/ 102647 h 867523"/>
                <a:gd name="connsiteX1" fmla="*/ 23574 w 613114"/>
                <a:gd name="connsiteY1" fmla="*/ 221500 h 867523"/>
                <a:gd name="connsiteX2" fmla="*/ 186628 w 613114"/>
                <a:gd name="connsiteY2" fmla="*/ 539091 h 867523"/>
                <a:gd name="connsiteX3" fmla="*/ 359407 w 613114"/>
                <a:gd name="connsiteY3" fmla="*/ 569213 h 867523"/>
                <a:gd name="connsiteX4" fmla="*/ 364929 w 613114"/>
                <a:gd name="connsiteY4" fmla="*/ 545640 h 867523"/>
                <a:gd name="connsiteX5" fmla="*/ 372411 w 613114"/>
                <a:gd name="connsiteY5" fmla="*/ 566874 h 867523"/>
                <a:gd name="connsiteX6" fmla="*/ 486698 w 613114"/>
                <a:gd name="connsiteY6" fmla="*/ 867371 h 867523"/>
                <a:gd name="connsiteX7" fmla="*/ 457631 w 613114"/>
                <a:gd name="connsiteY7" fmla="*/ 533665 h 867523"/>
                <a:gd name="connsiteX8" fmla="*/ 499087 w 613114"/>
                <a:gd name="connsiteY8" fmla="*/ 305925 h 867523"/>
                <a:gd name="connsiteX9" fmla="*/ 518719 w 613114"/>
                <a:gd name="connsiteY9" fmla="*/ 189555 h 867523"/>
                <a:gd name="connsiteX10" fmla="*/ 518720 w 613114"/>
                <a:gd name="connsiteY10" fmla="*/ 187823 h 867523"/>
                <a:gd name="connsiteX11" fmla="*/ 539019 w 613114"/>
                <a:gd name="connsiteY11" fmla="*/ 253025 h 867523"/>
                <a:gd name="connsiteX12" fmla="*/ 612920 w 613114"/>
                <a:gd name="connsiteY12" fmla="*/ 221500 h 867523"/>
                <a:gd name="connsiteX13" fmla="*/ 448089 w 613114"/>
                <a:gd name="connsiteY13" fmla="*/ 60880 h 867523"/>
                <a:gd name="connsiteX14" fmla="*/ 215949 w 613114"/>
                <a:gd name="connsiteY14" fmla="*/ 7618 h 867523"/>
                <a:gd name="connsiteX15" fmla="*/ 145769 w 613114"/>
                <a:gd name="connsiteY15" fmla="*/ 12075 h 86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3114" h="867523">
                  <a:moveTo>
                    <a:pt x="77264" y="102647"/>
                  </a:moveTo>
                  <a:cubicBezTo>
                    <a:pt x="42498" y="146197"/>
                    <a:pt x="23574" y="193294"/>
                    <a:pt x="23574" y="221500"/>
                  </a:cubicBezTo>
                  <a:cubicBezTo>
                    <a:pt x="-48646" y="353495"/>
                    <a:pt x="54630" y="466873"/>
                    <a:pt x="186628" y="539091"/>
                  </a:cubicBezTo>
                  <a:cubicBezTo>
                    <a:pt x="239276" y="568048"/>
                    <a:pt x="300067" y="578646"/>
                    <a:pt x="359407" y="569213"/>
                  </a:cubicBezTo>
                  <a:lnTo>
                    <a:pt x="364929" y="545640"/>
                  </a:lnTo>
                  <a:lnTo>
                    <a:pt x="372411" y="566874"/>
                  </a:lnTo>
                  <a:cubicBezTo>
                    <a:pt x="372411" y="566874"/>
                    <a:pt x="458351" y="850720"/>
                    <a:pt x="486698" y="867371"/>
                  </a:cubicBezTo>
                  <a:cubicBezTo>
                    <a:pt x="475941" y="816856"/>
                    <a:pt x="463619" y="582965"/>
                    <a:pt x="457631" y="533665"/>
                  </a:cubicBezTo>
                  <a:cubicBezTo>
                    <a:pt x="449341" y="466566"/>
                    <a:pt x="478240" y="366673"/>
                    <a:pt x="499087" y="305925"/>
                  </a:cubicBezTo>
                  <a:cubicBezTo>
                    <a:pt x="512014" y="268485"/>
                    <a:pt x="518647" y="229163"/>
                    <a:pt x="518719" y="189555"/>
                  </a:cubicBezTo>
                  <a:lnTo>
                    <a:pt x="518720" y="187823"/>
                  </a:lnTo>
                  <a:lnTo>
                    <a:pt x="539019" y="253025"/>
                  </a:lnTo>
                  <a:lnTo>
                    <a:pt x="612920" y="221500"/>
                  </a:lnTo>
                  <a:cubicBezTo>
                    <a:pt x="599171" y="142639"/>
                    <a:pt x="612920" y="53115"/>
                    <a:pt x="448089" y="60880"/>
                  </a:cubicBezTo>
                  <a:cubicBezTo>
                    <a:pt x="358941" y="-432"/>
                    <a:pt x="280436" y="-9771"/>
                    <a:pt x="215949" y="7618"/>
                  </a:cubicBezTo>
                  <a:cubicBezTo>
                    <a:pt x="207626" y="-5248"/>
                    <a:pt x="159637" y="18851"/>
                    <a:pt x="145769" y="1207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>
            <a:off x="12715205" y="-9383740"/>
            <a:ext cx="8215747" cy="8215747"/>
            <a:chOff x="8118725" y="-5652453"/>
            <a:chExt cx="8215747" cy="8215747"/>
          </a:xfrm>
        </p:grpSpPr>
        <p:grpSp>
          <p:nvGrpSpPr>
            <p:cNvPr id="388" name="组合 387"/>
            <p:cNvGrpSpPr/>
            <p:nvPr/>
          </p:nvGrpSpPr>
          <p:grpSpPr>
            <a:xfrm>
              <a:off x="8118725" y="-5652453"/>
              <a:ext cx="8215747" cy="8215747"/>
              <a:chOff x="7661517" y="-5751680"/>
              <a:chExt cx="8691836" cy="8691836"/>
            </a:xfrm>
          </p:grpSpPr>
          <p:sp>
            <p:nvSpPr>
              <p:cNvPr id="392" name="圆: 空心 391"/>
              <p:cNvSpPr/>
              <p:nvPr/>
            </p:nvSpPr>
            <p:spPr>
              <a:xfrm flipV="1">
                <a:off x="7661517" y="-5751680"/>
                <a:ext cx="8691836" cy="8691836"/>
              </a:xfrm>
              <a:prstGeom prst="donut">
                <a:avLst>
                  <a:gd name="adj" fmla="val 310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2700000" algn="ctr" rotWithShape="0">
                  <a:srgbClr val="29486D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圆: 空心 392"/>
              <p:cNvSpPr/>
              <p:nvPr/>
            </p:nvSpPr>
            <p:spPr>
              <a:xfrm flipV="1">
                <a:off x="7661517" y="-5751680"/>
                <a:ext cx="8691836" cy="8691836"/>
              </a:xfrm>
              <a:prstGeom prst="donut">
                <a:avLst>
                  <a:gd name="adj" fmla="val 310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13500000" algn="ctr" rotWithShape="0">
                  <a:srgbClr val="FFFFFF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9" name="组合 388"/>
            <p:cNvGrpSpPr/>
            <p:nvPr/>
          </p:nvGrpSpPr>
          <p:grpSpPr>
            <a:xfrm>
              <a:off x="8979366" y="-4791812"/>
              <a:ext cx="6494464" cy="6494464"/>
              <a:chOff x="8760203" y="-4547072"/>
              <a:chExt cx="6494464" cy="6494464"/>
            </a:xfrm>
          </p:grpSpPr>
          <p:sp>
            <p:nvSpPr>
              <p:cNvPr id="390" name="圆: 空心 389"/>
              <p:cNvSpPr/>
              <p:nvPr/>
            </p:nvSpPr>
            <p:spPr>
              <a:xfrm>
                <a:off x="8760203" y="-4547072"/>
                <a:ext cx="6494464" cy="6494464"/>
              </a:xfrm>
              <a:prstGeom prst="donut">
                <a:avLst>
                  <a:gd name="adj" fmla="val 12904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2700000" algn="ctr" rotWithShape="0">
                  <a:srgbClr val="29486D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圆: 空心 390"/>
              <p:cNvSpPr/>
              <p:nvPr/>
            </p:nvSpPr>
            <p:spPr>
              <a:xfrm>
                <a:off x="8760203" y="-4547072"/>
                <a:ext cx="6494464" cy="6494464"/>
              </a:xfrm>
              <a:prstGeom prst="donut">
                <a:avLst>
                  <a:gd name="adj" fmla="val 12904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13500000" algn="ctr" rotWithShape="0">
                  <a:srgbClr val="FFFFFF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4" name="矩形: 圆角 393"/>
          <p:cNvSpPr/>
          <p:nvPr/>
        </p:nvSpPr>
        <p:spPr>
          <a:xfrm>
            <a:off x="4113455" y="10283334"/>
            <a:ext cx="2753716" cy="1287992"/>
          </a:xfrm>
          <a:prstGeom prst="roundRect">
            <a:avLst>
              <a:gd name="adj" fmla="val 9948"/>
            </a:avLst>
          </a:prstGeom>
          <a:solidFill>
            <a:srgbClr val="E2EAF4"/>
          </a:solidFill>
          <a:ln w="12700"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5" name="矩形: 圆角 394"/>
          <p:cNvSpPr/>
          <p:nvPr/>
        </p:nvSpPr>
        <p:spPr>
          <a:xfrm>
            <a:off x="4790202" y="11381506"/>
            <a:ext cx="1400223" cy="98010"/>
          </a:xfrm>
          <a:prstGeom prst="roundRect">
            <a:avLst>
              <a:gd name="adj" fmla="val 50000"/>
            </a:avLst>
          </a:prstGeom>
          <a:blipFill>
            <a:blip r:embed="rId137">
              <a:extLst>
                <a:ext uri="{96DAC541-7B7A-43D3-8B79-37D633B846F1}">
                  <asvg:svgBlip xmlns:asvg="http://schemas.microsoft.com/office/drawing/2016/SVG/main" r:embed="rId138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38100" dist="381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6" name="矩形: 圆角 395"/>
          <p:cNvSpPr/>
          <p:nvPr/>
        </p:nvSpPr>
        <p:spPr>
          <a:xfrm>
            <a:off x="4267904" y="10413508"/>
            <a:ext cx="2444819" cy="881203"/>
          </a:xfrm>
          <a:prstGeom prst="roundRect">
            <a:avLst>
              <a:gd name="adj" fmla="val 12602"/>
            </a:avLst>
          </a:prstGeom>
          <a:blipFill>
            <a:blip r:embed="rId139"/>
            <a:tile tx="0" ty="0" sx="100000" sy="100000" flip="none" algn="ctr"/>
          </a:blipFill>
          <a:ln w="12700">
            <a:noFill/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7" name="矩形: 圆角 396"/>
          <p:cNvSpPr/>
          <p:nvPr/>
        </p:nvSpPr>
        <p:spPr>
          <a:xfrm>
            <a:off x="8072867" y="14020754"/>
            <a:ext cx="2753716" cy="1287992"/>
          </a:xfrm>
          <a:prstGeom prst="roundRect">
            <a:avLst>
              <a:gd name="adj" fmla="val 9948"/>
            </a:avLst>
          </a:prstGeom>
          <a:solidFill>
            <a:srgbClr val="E2EAF4"/>
          </a:solidFill>
          <a:ln w="12700"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8" name="矩形: 圆角 397"/>
          <p:cNvSpPr/>
          <p:nvPr/>
        </p:nvSpPr>
        <p:spPr>
          <a:xfrm>
            <a:off x="8757921" y="15118926"/>
            <a:ext cx="1383610" cy="98010"/>
          </a:xfrm>
          <a:prstGeom prst="roundRect">
            <a:avLst>
              <a:gd name="adj" fmla="val 50000"/>
            </a:avLst>
          </a:prstGeom>
          <a:blipFill>
            <a:blip r:embed="rId137">
              <a:extLst>
                <a:ext uri="{96DAC541-7B7A-43D3-8B79-37D633B846F1}">
                  <asvg:svgBlip xmlns:asvg="http://schemas.microsoft.com/office/drawing/2016/SVG/main" r:embed="rId138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38100" dist="381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9" name="矩形: 圆角 398"/>
          <p:cNvSpPr/>
          <p:nvPr/>
        </p:nvSpPr>
        <p:spPr>
          <a:xfrm>
            <a:off x="8227316" y="14150928"/>
            <a:ext cx="2444819" cy="881203"/>
          </a:xfrm>
          <a:prstGeom prst="roundRect">
            <a:avLst>
              <a:gd name="adj" fmla="val 12602"/>
            </a:avLst>
          </a:prstGeom>
          <a:blipFill dpi="0" rotWithShape="1">
            <a:blip r:embed="rId140"/>
            <a:srcRect/>
            <a:tile tx="0" ty="0" sx="100000" sy="100000" flip="none" algn="r"/>
          </a:blipFill>
          <a:ln w="12700">
            <a:noFill/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accel="32500" decel="3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9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395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13" dur="492" accel="50000" fill="hold">
                                          <p:stCondLst>
                                            <p:cond delay="39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14" dur="988" decel="100000" fill="hold">
                                          <p:stCondLst>
                                            <p:cond delay="88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15" dur="198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accel="30000" decel="7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" dur="18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0" dur="18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3" dur="12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2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12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2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ntr" presetSubtype="8" accel="4600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decel="100000" fill="hold" nodeType="withEffect">
                                  <p:stCondLst>
                                    <p:cond delay="12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8" dur="2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decel="100000" fill="hold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2" dur="2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decel="100000" fill="hold" nodeType="withEffect">
                                  <p:stCondLst>
                                    <p:cond delay="348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6" dur="2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decel="100000" fill="hold" nodeType="withEffect">
                                  <p:stCondLst>
                                    <p:cond delay="543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0" dur="2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decel="100000" fill="hold" nodeType="withEffect">
                                  <p:stCondLst>
                                    <p:cond delay="558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4" dur="2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decel="100000" fill="hold" nodeType="withEffect">
                                  <p:stCondLst>
                                    <p:cond delay="667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8" dur="2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62" dur="411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63" dur="689" fill="hold">
                                          <p:stCondLst>
                                            <p:cond delay="96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64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65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69" dur="411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70" dur="689" fill="hold">
                                          <p:stCondLst>
                                            <p:cond delay="96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71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72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76" dur="411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77" dur="689" fill="hold">
                                          <p:stCondLst>
                                            <p:cond delay="961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78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79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3" dur="411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84" dur="689" fill="hold">
                                          <p:stCondLst>
                                            <p:cond delay="96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85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86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89" dur="2500" accel="50000" decel="50000" fill="hold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0000" y="90000"/>
                                    </p:animScale>
                                    <p:animScale>
                                      <p:cBhvr>
                                        <p:cTn id="90" dur="1250" accel="100000" fill="hold">
                                          <p:stCondLst>
                                            <p:cond delay="37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by x="100000" y="100000"/>
                                      <p:from x="90000" y="9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93" dur="2500" accel="50000" decel="50000" fill="hold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0000" y="90000"/>
                                    </p:animScale>
                                    <p:animScale>
                                      <p:cBhvr>
                                        <p:cTn id="94" dur="1250" accel="100000" fill="hold">
                                          <p:stCondLst>
                                            <p:cond delay="37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by x="100000" y="100000"/>
                                      <p:from x="90000" y="9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97" dur="2500" accel="50000" decel="50000" fill="hold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0000" y="90000"/>
                                    </p:animScale>
                                    <p:animScale>
                                      <p:cBhvr>
                                        <p:cTn id="98" dur="1250" accel="100000" fill="hold">
                                          <p:stCondLst>
                                            <p:cond delay="375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by x="100000" y="100000"/>
                                      <p:from x="90000" y="9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1" dur="2500" accel="50000" decel="50000" fill="hold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0000" y="90000"/>
                                    </p:animScale>
                                    <p:animScale>
                                      <p:cBhvr>
                                        <p:cTn id="102" dur="1250" accel="100000" fill="hold">
                                          <p:stCondLst>
                                            <p:cond delay="37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by x="100000" y="100000"/>
                                      <p:from x="90000" y="9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9" grpId="0" animBg="1"/>
      <p:bldP spid="345" grpId="0" animBg="1"/>
      <p:bldP spid="346" grpId="0" animBg="1"/>
      <p:bldP spid="394" grpId="0" animBg="1"/>
      <p:bldP spid="395" grpId="0" animBg="1"/>
      <p:bldP spid="3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PA-组合 11"/>
          <p:cNvGrpSpPr/>
          <p:nvPr>
            <p:custDataLst>
              <p:tags r:id="rId2"/>
            </p:custDataLst>
          </p:nvPr>
        </p:nvGrpSpPr>
        <p:grpSpPr>
          <a:xfrm>
            <a:off x="4796266" y="-8412928"/>
            <a:ext cx="5600630" cy="5542918"/>
            <a:chOff x="4796266" y="1164982"/>
            <a:chExt cx="5600630" cy="5542918"/>
          </a:xfrm>
        </p:grpSpPr>
        <p:sp>
          <p:nvSpPr>
            <p:cNvPr id="75" name="PA-同心圆 3"/>
            <p:cNvSpPr/>
            <p:nvPr>
              <p:custDataLst>
                <p:tags r:id="rId3"/>
              </p:custDataLst>
            </p:nvPr>
          </p:nvSpPr>
          <p:spPr>
            <a:xfrm>
              <a:off x="4796266" y="1164982"/>
              <a:ext cx="5600630" cy="5542918"/>
            </a:xfrm>
            <a:prstGeom prst="donut">
              <a:avLst>
                <a:gd name="adj" fmla="val 6488"/>
              </a:avLst>
            </a:prstGeom>
            <a:solidFill>
              <a:srgbClr val="E2EAF4"/>
            </a:solidFill>
            <a:ln>
              <a:noFill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PA-同心圆 165"/>
            <p:cNvSpPr/>
            <p:nvPr>
              <p:custDataLst>
                <p:tags r:id="rId4"/>
              </p:custDataLst>
            </p:nvPr>
          </p:nvSpPr>
          <p:spPr>
            <a:xfrm>
              <a:off x="4796266" y="1164982"/>
              <a:ext cx="5600630" cy="5542918"/>
            </a:xfrm>
            <a:prstGeom prst="donut">
              <a:avLst>
                <a:gd name="adj" fmla="val 6488"/>
              </a:avLst>
            </a:prstGeom>
            <a:solidFill>
              <a:srgbClr val="E2EAF4"/>
            </a:solidFill>
            <a:ln>
              <a:noFill/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PA-组合 13"/>
          <p:cNvGrpSpPr/>
          <p:nvPr>
            <p:custDataLst>
              <p:tags r:id="rId5"/>
            </p:custDataLst>
          </p:nvPr>
        </p:nvGrpSpPr>
        <p:grpSpPr>
          <a:xfrm>
            <a:off x="13313758" y="7237742"/>
            <a:ext cx="1335820" cy="3171664"/>
            <a:chOff x="10160250" y="3709716"/>
            <a:chExt cx="1335820" cy="3171664"/>
          </a:xfrm>
        </p:grpSpPr>
        <p:sp>
          <p:nvSpPr>
            <p:cNvPr id="78" name="PA-任意多边形 182"/>
            <p:cNvSpPr/>
            <p:nvPr>
              <p:custDataLst>
                <p:tags r:id="rId6"/>
              </p:custDataLst>
            </p:nvPr>
          </p:nvSpPr>
          <p:spPr>
            <a:xfrm>
              <a:off x="10667040" y="3709716"/>
              <a:ext cx="424940" cy="409667"/>
            </a:xfrm>
            <a:custGeom>
              <a:avLst/>
              <a:gdLst>
                <a:gd name="connsiteX0" fmla="*/ 539690 w 542443"/>
                <a:gd name="connsiteY0" fmla="*/ 364084 h 522946"/>
                <a:gd name="connsiteX1" fmla="*/ 434583 w 542443"/>
                <a:gd name="connsiteY1" fmla="*/ 73925 h 522946"/>
                <a:gd name="connsiteX2" fmla="*/ 86448 w 542443"/>
                <a:gd name="connsiteY2" fmla="*/ 69879 h 522946"/>
                <a:gd name="connsiteX3" fmla="*/ 78888 w 542443"/>
                <a:gd name="connsiteY3" fmla="*/ 77602 h 522946"/>
                <a:gd name="connsiteX4" fmla="*/ -92 w 542443"/>
                <a:gd name="connsiteY4" fmla="*/ 292169 h 522946"/>
                <a:gd name="connsiteX5" fmla="*/ 34348 w 542443"/>
                <a:gd name="connsiteY5" fmla="*/ 522591 h 522946"/>
                <a:gd name="connsiteX6" fmla="*/ 330759 w 542443"/>
                <a:gd name="connsiteY6" fmla="*/ 464257 h 522946"/>
                <a:gd name="connsiteX7" fmla="*/ 401820 w 542443"/>
                <a:gd name="connsiteY7" fmla="*/ 436351 h 522946"/>
                <a:gd name="connsiteX8" fmla="*/ 467090 w 542443"/>
                <a:gd name="connsiteY8" fmla="*/ 456910 h 522946"/>
                <a:gd name="connsiteX9" fmla="*/ 479705 w 542443"/>
                <a:gd name="connsiteY9" fmla="*/ 432767 h 522946"/>
                <a:gd name="connsiteX10" fmla="*/ 533584 w 542443"/>
                <a:gd name="connsiteY10" fmla="*/ 427816 h 522946"/>
                <a:gd name="connsiteX11" fmla="*/ 539690 w 542443"/>
                <a:gd name="connsiteY11" fmla="*/ 364084 h 522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2443" h="522946">
                  <a:moveTo>
                    <a:pt x="539690" y="364084"/>
                  </a:moveTo>
                  <a:cubicBezTo>
                    <a:pt x="525536" y="260286"/>
                    <a:pt x="507790" y="148851"/>
                    <a:pt x="434583" y="73925"/>
                  </a:cubicBezTo>
                  <a:cubicBezTo>
                    <a:pt x="339559" y="-23323"/>
                    <a:pt x="183695" y="-25136"/>
                    <a:pt x="86448" y="69879"/>
                  </a:cubicBezTo>
                  <a:cubicBezTo>
                    <a:pt x="83874" y="72402"/>
                    <a:pt x="81351" y="74976"/>
                    <a:pt x="78888" y="77602"/>
                  </a:cubicBezTo>
                  <a:cubicBezTo>
                    <a:pt x="25599" y="134457"/>
                    <a:pt x="2063" y="214275"/>
                    <a:pt x="-92" y="292169"/>
                  </a:cubicBezTo>
                  <a:cubicBezTo>
                    <a:pt x="-2239" y="370062"/>
                    <a:pt x="15105" y="447084"/>
                    <a:pt x="34348" y="522591"/>
                  </a:cubicBezTo>
                  <a:cubicBezTo>
                    <a:pt x="136196" y="524627"/>
                    <a:pt x="237283" y="504734"/>
                    <a:pt x="330759" y="464257"/>
                  </a:cubicBezTo>
                  <a:cubicBezTo>
                    <a:pt x="353662" y="453070"/>
                    <a:pt x="377429" y="443740"/>
                    <a:pt x="401820" y="436351"/>
                  </a:cubicBezTo>
                  <a:cubicBezTo>
                    <a:pt x="426519" y="430065"/>
                    <a:pt x="444119" y="445887"/>
                    <a:pt x="467090" y="456910"/>
                  </a:cubicBezTo>
                  <a:lnTo>
                    <a:pt x="479705" y="432767"/>
                  </a:lnTo>
                  <a:cubicBezTo>
                    <a:pt x="490028" y="451976"/>
                    <a:pt x="521987" y="446280"/>
                    <a:pt x="533584" y="427816"/>
                  </a:cubicBezTo>
                  <a:cubicBezTo>
                    <a:pt x="545172" y="409343"/>
                    <a:pt x="542632" y="385687"/>
                    <a:pt x="539690" y="364084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PA-任意多边形 184"/>
            <p:cNvSpPr/>
            <p:nvPr>
              <p:custDataLst>
                <p:tags r:id="rId7"/>
              </p:custDataLst>
            </p:nvPr>
          </p:nvSpPr>
          <p:spPr>
            <a:xfrm>
              <a:off x="10160250" y="3938913"/>
              <a:ext cx="619660" cy="399504"/>
            </a:xfrm>
            <a:custGeom>
              <a:avLst/>
              <a:gdLst>
                <a:gd name="connsiteX0" fmla="*/ 761246 w 791006"/>
                <a:gd name="connsiteY0" fmla="*/ 509760 h 509973"/>
                <a:gd name="connsiteX1" fmla="*/ 790734 w 791006"/>
                <a:gd name="connsiteY1" fmla="*/ 359121 h 509973"/>
                <a:gd name="connsiteX2" fmla="*/ 569633 w 791006"/>
                <a:gd name="connsiteY2" fmla="*/ 263405 h 509973"/>
                <a:gd name="connsiteX3" fmla="*/ 174358 w 791006"/>
                <a:gd name="connsiteY3" fmla="*/ 74033 h 509973"/>
                <a:gd name="connsiteX4" fmla="*/ 73972 w 791006"/>
                <a:gd name="connsiteY4" fmla="*/ 860 h 509973"/>
                <a:gd name="connsiteX5" fmla="*/ 799 w 791006"/>
                <a:gd name="connsiteY5" fmla="*/ 101246 h 509973"/>
                <a:gd name="connsiteX6" fmla="*/ 101185 w 791006"/>
                <a:gd name="connsiteY6" fmla="*/ 174419 h 509973"/>
                <a:gd name="connsiteX7" fmla="*/ 110678 w 791006"/>
                <a:gd name="connsiteY7" fmla="*/ 172384 h 509973"/>
                <a:gd name="connsiteX8" fmla="*/ 487044 w 791006"/>
                <a:gd name="connsiteY8" fmla="*/ 404645 h 50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006" h="509973">
                  <a:moveTo>
                    <a:pt x="761246" y="509760"/>
                  </a:moveTo>
                  <a:lnTo>
                    <a:pt x="790734" y="359121"/>
                  </a:lnTo>
                  <a:lnTo>
                    <a:pt x="569633" y="263405"/>
                  </a:lnTo>
                  <a:lnTo>
                    <a:pt x="174358" y="74033"/>
                  </a:lnTo>
                  <a:cubicBezTo>
                    <a:pt x="166840" y="26107"/>
                    <a:pt x="121898" y="-6657"/>
                    <a:pt x="73972" y="860"/>
                  </a:cubicBezTo>
                  <a:cubicBezTo>
                    <a:pt x="26045" y="8378"/>
                    <a:pt x="-6710" y="53320"/>
                    <a:pt x="799" y="101246"/>
                  </a:cubicBezTo>
                  <a:cubicBezTo>
                    <a:pt x="8316" y="149173"/>
                    <a:pt x="53258" y="181928"/>
                    <a:pt x="101185" y="174419"/>
                  </a:cubicBezTo>
                  <a:cubicBezTo>
                    <a:pt x="104384" y="173915"/>
                    <a:pt x="107556" y="173239"/>
                    <a:pt x="110678" y="172384"/>
                  </a:cubicBezTo>
                  <a:lnTo>
                    <a:pt x="487044" y="404645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PA-任意多边形 185"/>
            <p:cNvSpPr/>
            <p:nvPr>
              <p:custDataLst>
                <p:tags r:id="rId8"/>
              </p:custDataLst>
            </p:nvPr>
          </p:nvSpPr>
          <p:spPr>
            <a:xfrm>
              <a:off x="10640537" y="4190207"/>
              <a:ext cx="435132" cy="268352"/>
            </a:xfrm>
            <a:custGeom>
              <a:avLst/>
              <a:gdLst>
                <a:gd name="connsiteX0" fmla="*/ -272 w 555453"/>
                <a:gd name="connsiteY0" fmla="*/ 163493 h 342556"/>
                <a:gd name="connsiteX1" fmla="*/ 159868 w 555453"/>
                <a:gd name="connsiteY1" fmla="*/ -213 h 342556"/>
                <a:gd name="connsiteX2" fmla="*/ 163041 w 555453"/>
                <a:gd name="connsiteY2" fmla="*/ 753 h 342556"/>
                <a:gd name="connsiteX3" fmla="*/ 490839 w 555453"/>
                <a:gd name="connsiteY3" fmla="*/ 123649 h 342556"/>
                <a:gd name="connsiteX4" fmla="*/ 550439 w 555453"/>
                <a:gd name="connsiteY4" fmla="*/ 192400 h 342556"/>
                <a:gd name="connsiteX5" fmla="*/ 514905 w 555453"/>
                <a:gd name="connsiteY5" fmla="*/ 311447 h 342556"/>
                <a:gd name="connsiteX6" fmla="*/ 385261 w 555453"/>
                <a:gd name="connsiteY6" fmla="*/ 332083 h 34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5453" h="342556">
                  <a:moveTo>
                    <a:pt x="-272" y="163493"/>
                  </a:moveTo>
                  <a:lnTo>
                    <a:pt x="159868" y="-213"/>
                  </a:lnTo>
                  <a:lnTo>
                    <a:pt x="163041" y="753"/>
                  </a:lnTo>
                  <a:cubicBezTo>
                    <a:pt x="165025" y="1352"/>
                    <a:pt x="363992" y="62013"/>
                    <a:pt x="490839" y="123649"/>
                  </a:cubicBezTo>
                  <a:cubicBezTo>
                    <a:pt x="519857" y="136674"/>
                    <a:pt x="541665" y="161826"/>
                    <a:pt x="550439" y="192400"/>
                  </a:cubicBezTo>
                  <a:cubicBezTo>
                    <a:pt x="563344" y="235614"/>
                    <a:pt x="549388" y="282370"/>
                    <a:pt x="514905" y="311447"/>
                  </a:cubicBezTo>
                  <a:cubicBezTo>
                    <a:pt x="479473" y="343158"/>
                    <a:pt x="428784" y="351223"/>
                    <a:pt x="385261" y="3320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1" name="PA-任意多边形 191"/>
            <p:cNvSpPr/>
            <p:nvPr>
              <p:custDataLst>
                <p:tags r:id="rId9"/>
              </p:custDataLst>
            </p:nvPr>
          </p:nvSpPr>
          <p:spPr>
            <a:xfrm>
              <a:off x="10640148" y="4543065"/>
              <a:ext cx="424001" cy="433467"/>
            </a:xfrm>
            <a:custGeom>
              <a:avLst/>
              <a:gdLst>
                <a:gd name="connsiteX0" fmla="*/ 0 w 541244"/>
                <a:gd name="connsiteY0" fmla="*/ 432999 h 553328"/>
                <a:gd name="connsiteX1" fmla="*/ 450309 w 541244"/>
                <a:gd name="connsiteY1" fmla="*/ 553329 h 553328"/>
                <a:gd name="connsiteX2" fmla="*/ 541245 w 541244"/>
                <a:gd name="connsiteY2" fmla="*/ 127933 h 553328"/>
                <a:gd name="connsiteX3" fmla="*/ 127924 w 541244"/>
                <a:gd name="connsiteY3" fmla="*/ 0 h 553328"/>
                <a:gd name="connsiteX4" fmla="*/ 0 w 541244"/>
                <a:gd name="connsiteY4" fmla="*/ 432999 h 55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244" h="553328">
                  <a:moveTo>
                    <a:pt x="0" y="432999"/>
                  </a:moveTo>
                  <a:lnTo>
                    <a:pt x="450309" y="553329"/>
                  </a:lnTo>
                  <a:lnTo>
                    <a:pt x="541245" y="127933"/>
                  </a:lnTo>
                  <a:lnTo>
                    <a:pt x="127924" y="0"/>
                  </a:lnTo>
                  <a:lnTo>
                    <a:pt x="0" y="432999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PA-任意多边形 192"/>
            <p:cNvSpPr/>
            <p:nvPr>
              <p:custDataLst>
                <p:tags r:id="rId10"/>
              </p:custDataLst>
            </p:nvPr>
          </p:nvSpPr>
          <p:spPr>
            <a:xfrm>
              <a:off x="10618549" y="4111700"/>
              <a:ext cx="546354" cy="680117"/>
            </a:xfrm>
            <a:custGeom>
              <a:avLst/>
              <a:gdLst>
                <a:gd name="connsiteX0" fmla="*/ 528015 w 697429"/>
                <a:gd name="connsiteY0" fmla="*/ 867967 h 868180"/>
                <a:gd name="connsiteX1" fmla="*/ 88123 w 697429"/>
                <a:gd name="connsiteY1" fmla="*/ 766803 h 868180"/>
                <a:gd name="connsiteX2" fmla="*/ 3884 w 697429"/>
                <a:gd name="connsiteY2" fmla="*/ 562644 h 868180"/>
                <a:gd name="connsiteX3" fmla="*/ 60209 w 697429"/>
                <a:gd name="connsiteY3" fmla="*/ 403453 h 868180"/>
                <a:gd name="connsiteX4" fmla="*/ 220931 w 697429"/>
                <a:gd name="connsiteY4" fmla="*/ 267763 h 868180"/>
                <a:gd name="connsiteX5" fmla="*/ 307094 w 697429"/>
                <a:gd name="connsiteY5" fmla="*/ 157696 h 868180"/>
                <a:gd name="connsiteX6" fmla="*/ 297712 w 697429"/>
                <a:gd name="connsiteY6" fmla="*/ 99370 h 868180"/>
                <a:gd name="connsiteX7" fmla="*/ 331391 w 697429"/>
                <a:gd name="connsiteY7" fmla="*/ 44362 h 868180"/>
                <a:gd name="connsiteX8" fmla="*/ 446222 w 697429"/>
                <a:gd name="connsiteY8" fmla="*/ 3183 h 868180"/>
                <a:gd name="connsiteX9" fmla="*/ 513622 w 697429"/>
                <a:gd name="connsiteY9" fmla="*/ 31209 h 868180"/>
                <a:gd name="connsiteX10" fmla="*/ 525783 w 697429"/>
                <a:gd name="connsiteY10" fmla="*/ 59372 h 868180"/>
                <a:gd name="connsiteX11" fmla="*/ 606987 w 697429"/>
                <a:gd name="connsiteY11" fmla="*/ 97549 h 868180"/>
                <a:gd name="connsiteX12" fmla="*/ 670538 w 697429"/>
                <a:gd name="connsiteY12" fmla="*/ 169541 h 868180"/>
                <a:gd name="connsiteX13" fmla="*/ 636757 w 697429"/>
                <a:gd name="connsiteY13" fmla="*/ 607005 h 8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7429" h="868180">
                  <a:moveTo>
                    <a:pt x="528015" y="867967"/>
                  </a:moveTo>
                  <a:lnTo>
                    <a:pt x="88123" y="766803"/>
                  </a:lnTo>
                  <a:lnTo>
                    <a:pt x="3884" y="562644"/>
                  </a:lnTo>
                  <a:cubicBezTo>
                    <a:pt x="-10116" y="503129"/>
                    <a:pt x="11897" y="440920"/>
                    <a:pt x="60209" y="403453"/>
                  </a:cubicBezTo>
                  <a:lnTo>
                    <a:pt x="220931" y="267763"/>
                  </a:lnTo>
                  <a:lnTo>
                    <a:pt x="307094" y="157696"/>
                  </a:lnTo>
                  <a:lnTo>
                    <a:pt x="297712" y="99370"/>
                  </a:lnTo>
                  <a:cubicBezTo>
                    <a:pt x="294249" y="75321"/>
                    <a:pt x="308394" y="52213"/>
                    <a:pt x="331391" y="44362"/>
                  </a:cubicBezTo>
                  <a:lnTo>
                    <a:pt x="446222" y="3183"/>
                  </a:lnTo>
                  <a:cubicBezTo>
                    <a:pt x="472563" y="-6669"/>
                    <a:pt x="502025" y="5587"/>
                    <a:pt x="513622" y="31209"/>
                  </a:cubicBezTo>
                  <a:lnTo>
                    <a:pt x="525783" y="59372"/>
                  </a:lnTo>
                  <a:cubicBezTo>
                    <a:pt x="525783" y="59372"/>
                    <a:pt x="577712" y="83805"/>
                    <a:pt x="606987" y="97549"/>
                  </a:cubicBezTo>
                  <a:cubicBezTo>
                    <a:pt x="637458" y="111403"/>
                    <a:pt x="660575" y="137590"/>
                    <a:pt x="670538" y="169541"/>
                  </a:cubicBezTo>
                  <a:cubicBezTo>
                    <a:pt x="715343" y="314348"/>
                    <a:pt x="703259" y="470793"/>
                    <a:pt x="636757" y="6070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3" name="PA-任意多边形 195"/>
            <p:cNvSpPr/>
            <p:nvPr>
              <p:custDataLst>
                <p:tags r:id="rId11"/>
              </p:custDataLst>
            </p:nvPr>
          </p:nvSpPr>
          <p:spPr>
            <a:xfrm>
              <a:off x="10268547" y="4467935"/>
              <a:ext cx="569710" cy="503614"/>
            </a:xfrm>
            <a:custGeom>
              <a:avLst/>
              <a:gdLst>
                <a:gd name="connsiteX0" fmla="*/ 726972 w 727244"/>
                <a:gd name="connsiteY0" fmla="*/ 82358 h 642871"/>
                <a:gd name="connsiteX1" fmla="*/ 597586 w 727244"/>
                <a:gd name="connsiteY1" fmla="*/ -213 h 642871"/>
                <a:gd name="connsiteX2" fmla="*/ 427585 w 727244"/>
                <a:gd name="connsiteY2" fmla="*/ 170515 h 642871"/>
                <a:gd name="connsiteX3" fmla="*/ 106688 w 727244"/>
                <a:gd name="connsiteY3" fmla="*/ 469064 h 642871"/>
                <a:gd name="connsiteX4" fmla="*/ 1847 w 727244"/>
                <a:gd name="connsiteY4" fmla="*/ 535703 h 642871"/>
                <a:gd name="connsiteX5" fmla="*/ 68486 w 727244"/>
                <a:gd name="connsiteY5" fmla="*/ 640536 h 642871"/>
                <a:gd name="connsiteX6" fmla="*/ 173319 w 727244"/>
                <a:gd name="connsiteY6" fmla="*/ 573898 h 642871"/>
                <a:gd name="connsiteX7" fmla="*/ 174909 w 727244"/>
                <a:gd name="connsiteY7" fmla="*/ 564319 h 642871"/>
                <a:gd name="connsiteX8" fmla="*/ 528800 w 727244"/>
                <a:gd name="connsiteY8" fmla="*/ 299072 h 64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244" h="642871">
                  <a:moveTo>
                    <a:pt x="726972" y="82358"/>
                  </a:moveTo>
                  <a:lnTo>
                    <a:pt x="597586" y="-213"/>
                  </a:lnTo>
                  <a:lnTo>
                    <a:pt x="427585" y="170515"/>
                  </a:lnTo>
                  <a:lnTo>
                    <a:pt x="106688" y="469064"/>
                  </a:lnTo>
                  <a:cubicBezTo>
                    <a:pt x="59335" y="458520"/>
                    <a:pt x="12400" y="488349"/>
                    <a:pt x="1847" y="535703"/>
                  </a:cubicBezTo>
                  <a:cubicBezTo>
                    <a:pt x="-8698" y="583057"/>
                    <a:pt x="21140" y="629992"/>
                    <a:pt x="68486" y="640536"/>
                  </a:cubicBezTo>
                  <a:cubicBezTo>
                    <a:pt x="115839" y="651090"/>
                    <a:pt x="162774" y="621251"/>
                    <a:pt x="173319" y="573898"/>
                  </a:cubicBezTo>
                  <a:cubicBezTo>
                    <a:pt x="174029" y="570733"/>
                    <a:pt x="174559" y="567535"/>
                    <a:pt x="174909" y="564319"/>
                  </a:cubicBezTo>
                  <a:lnTo>
                    <a:pt x="528800" y="299072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PA-任意多边形 196"/>
            <p:cNvSpPr/>
            <p:nvPr>
              <p:custDataLst>
                <p:tags r:id="rId12"/>
              </p:custDataLst>
            </p:nvPr>
          </p:nvSpPr>
          <p:spPr>
            <a:xfrm>
              <a:off x="10703695" y="4239945"/>
              <a:ext cx="334933" cy="393572"/>
            </a:xfrm>
            <a:custGeom>
              <a:avLst/>
              <a:gdLst>
                <a:gd name="connsiteX0" fmla="*/ 93460 w 427547"/>
                <a:gd name="connsiteY0" fmla="*/ 502188 h 502401"/>
                <a:gd name="connsiteX1" fmla="*/ -272 w 427547"/>
                <a:gd name="connsiteY1" fmla="*/ 293249 h 502401"/>
                <a:gd name="connsiteX2" fmla="*/ 1780 w 427547"/>
                <a:gd name="connsiteY2" fmla="*/ 290657 h 502401"/>
                <a:gd name="connsiteX3" fmla="*/ 236119 w 427547"/>
                <a:gd name="connsiteY3" fmla="*/ 30576 h 502401"/>
                <a:gd name="connsiteX4" fmla="*/ 321915 w 427547"/>
                <a:gd name="connsiteY4" fmla="*/ 275 h 502401"/>
                <a:gd name="connsiteX5" fmla="*/ 419693 w 427547"/>
                <a:gd name="connsiteY5" fmla="*/ 76912 h 502401"/>
                <a:gd name="connsiteX6" fmla="*/ 391462 w 427547"/>
                <a:gd name="connsiteY6" fmla="*/ 205101 h 50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7547" h="502401">
                  <a:moveTo>
                    <a:pt x="93460" y="502188"/>
                  </a:moveTo>
                  <a:lnTo>
                    <a:pt x="-272" y="293249"/>
                  </a:lnTo>
                  <a:lnTo>
                    <a:pt x="1780" y="290657"/>
                  </a:lnTo>
                  <a:cubicBezTo>
                    <a:pt x="3071" y="289024"/>
                    <a:pt x="132338" y="126061"/>
                    <a:pt x="236119" y="30576"/>
                  </a:cubicBezTo>
                  <a:cubicBezTo>
                    <a:pt x="258860" y="8340"/>
                    <a:pt x="290246" y="-2744"/>
                    <a:pt x="321915" y="275"/>
                  </a:cubicBezTo>
                  <a:cubicBezTo>
                    <a:pt x="366849" y="4098"/>
                    <a:pt x="405239" y="34193"/>
                    <a:pt x="419693" y="76912"/>
                  </a:cubicBezTo>
                  <a:cubicBezTo>
                    <a:pt x="436241" y="121486"/>
                    <a:pt x="425201" y="171610"/>
                    <a:pt x="391462" y="2051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5" name="PA-任意多边形 197"/>
            <p:cNvSpPr/>
            <p:nvPr>
              <p:custDataLst>
                <p:tags r:id="rId13"/>
              </p:custDataLst>
            </p:nvPr>
          </p:nvSpPr>
          <p:spPr>
            <a:xfrm>
              <a:off x="10684114" y="3776809"/>
              <a:ext cx="318712" cy="318712"/>
            </a:xfrm>
            <a:custGeom>
              <a:avLst/>
              <a:gdLst>
                <a:gd name="connsiteX0" fmla="*/ 406841 w 406841"/>
                <a:gd name="connsiteY0" fmla="*/ 203421 h 406841"/>
                <a:gd name="connsiteX1" fmla="*/ 203421 w 406841"/>
                <a:gd name="connsiteY1" fmla="*/ 406841 h 406841"/>
                <a:gd name="connsiteX2" fmla="*/ 0 w 406841"/>
                <a:gd name="connsiteY2" fmla="*/ 203421 h 406841"/>
                <a:gd name="connsiteX3" fmla="*/ 203421 w 406841"/>
                <a:gd name="connsiteY3" fmla="*/ 0 h 406841"/>
                <a:gd name="connsiteX4" fmla="*/ 406841 w 406841"/>
                <a:gd name="connsiteY4" fmla="*/ 203421 h 4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41" h="406841">
                  <a:moveTo>
                    <a:pt x="406841" y="203421"/>
                  </a:moveTo>
                  <a:cubicBezTo>
                    <a:pt x="406841" y="315767"/>
                    <a:pt x="315767" y="406841"/>
                    <a:pt x="203421" y="406841"/>
                  </a:cubicBezTo>
                  <a:cubicBezTo>
                    <a:pt x="91074" y="406841"/>
                    <a:pt x="0" y="315767"/>
                    <a:pt x="0" y="203421"/>
                  </a:cubicBezTo>
                  <a:cubicBezTo>
                    <a:pt x="0" y="91075"/>
                    <a:pt x="91074" y="0"/>
                    <a:pt x="203421" y="0"/>
                  </a:cubicBezTo>
                  <a:cubicBezTo>
                    <a:pt x="315767" y="0"/>
                    <a:pt x="406841" y="91075"/>
                    <a:pt x="406841" y="203421"/>
                  </a:cubicBez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PA-任意多边形 198"/>
            <p:cNvSpPr/>
            <p:nvPr>
              <p:custDataLst>
                <p:tags r:id="rId14"/>
              </p:custDataLst>
            </p:nvPr>
          </p:nvSpPr>
          <p:spPr>
            <a:xfrm>
              <a:off x="10498652" y="6513134"/>
              <a:ext cx="97232" cy="254098"/>
            </a:xfrm>
            <a:custGeom>
              <a:avLst/>
              <a:gdLst>
                <a:gd name="connsiteX0" fmla="*/ 124118 w 124118"/>
                <a:gd name="connsiteY0" fmla="*/ 324360 h 324360"/>
                <a:gd name="connsiteX1" fmla="*/ 40024 w 124118"/>
                <a:gd name="connsiteY1" fmla="*/ 324360 h 324360"/>
                <a:gd name="connsiteX2" fmla="*/ 0 w 124118"/>
                <a:gd name="connsiteY2" fmla="*/ 0 h 324360"/>
                <a:gd name="connsiteX3" fmla="*/ 124118 w 124118"/>
                <a:gd name="connsiteY3" fmla="*/ 0 h 324360"/>
                <a:gd name="connsiteX4" fmla="*/ 124118 w 124118"/>
                <a:gd name="connsiteY4" fmla="*/ 324360 h 32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18" h="324360">
                  <a:moveTo>
                    <a:pt x="124118" y="324360"/>
                  </a:moveTo>
                  <a:lnTo>
                    <a:pt x="40024" y="324360"/>
                  </a:lnTo>
                  <a:lnTo>
                    <a:pt x="0" y="0"/>
                  </a:lnTo>
                  <a:lnTo>
                    <a:pt x="124118" y="0"/>
                  </a:lnTo>
                  <a:lnTo>
                    <a:pt x="124118" y="324360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PA-任意多边形 199"/>
            <p:cNvSpPr/>
            <p:nvPr>
              <p:custDataLst>
                <p:tags r:id="rId15"/>
              </p:custDataLst>
            </p:nvPr>
          </p:nvSpPr>
          <p:spPr>
            <a:xfrm>
              <a:off x="10399912" y="6715833"/>
              <a:ext cx="230742" cy="165541"/>
            </a:xfrm>
            <a:custGeom>
              <a:avLst/>
              <a:gdLst>
                <a:gd name="connsiteX0" fmla="*/ 294275 w 294546"/>
                <a:gd name="connsiteY0" fmla="*/ 211103 h 211316"/>
                <a:gd name="connsiteX1" fmla="*/ 233964 w 294546"/>
                <a:gd name="connsiteY1" fmla="*/ 211103 h 211316"/>
                <a:gd name="connsiteX2" fmla="*/ 223206 w 294546"/>
                <a:gd name="connsiteY2" fmla="*/ 154163 h 211316"/>
                <a:gd name="connsiteX3" fmla="*/ 195633 w 294546"/>
                <a:gd name="connsiteY3" fmla="*/ 211103 h 211316"/>
                <a:gd name="connsiteX4" fmla="*/ 35690 w 294546"/>
                <a:gd name="connsiteY4" fmla="*/ 211103 h 211316"/>
                <a:gd name="connsiteX5" fmla="*/ -272 w 294546"/>
                <a:gd name="connsiteY5" fmla="*/ 175150 h 211316"/>
                <a:gd name="connsiteX6" fmla="*/ 15250 w 294546"/>
                <a:gd name="connsiteY6" fmla="*/ 145559 h 211316"/>
                <a:gd name="connsiteX7" fmla="*/ 142986 w 294546"/>
                <a:gd name="connsiteY7" fmla="*/ 57343 h 211316"/>
                <a:gd name="connsiteX8" fmla="*/ 142986 w 294546"/>
                <a:gd name="connsiteY8" fmla="*/ -213 h 211316"/>
                <a:gd name="connsiteX9" fmla="*/ 277333 w 294546"/>
                <a:gd name="connsiteY9" fmla="*/ 7800 h 21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546" h="211316">
                  <a:moveTo>
                    <a:pt x="294275" y="211103"/>
                  </a:moveTo>
                  <a:lnTo>
                    <a:pt x="233964" y="211103"/>
                  </a:lnTo>
                  <a:lnTo>
                    <a:pt x="223206" y="154163"/>
                  </a:lnTo>
                  <a:lnTo>
                    <a:pt x="195633" y="211103"/>
                  </a:lnTo>
                  <a:lnTo>
                    <a:pt x="35690" y="211103"/>
                  </a:lnTo>
                  <a:cubicBezTo>
                    <a:pt x="15831" y="211103"/>
                    <a:pt x="-272" y="195008"/>
                    <a:pt x="-272" y="175150"/>
                  </a:cubicBezTo>
                  <a:cubicBezTo>
                    <a:pt x="-272" y="163331"/>
                    <a:pt x="5535" y="152272"/>
                    <a:pt x="15250" y="145559"/>
                  </a:cubicBezTo>
                  <a:lnTo>
                    <a:pt x="142986" y="57343"/>
                  </a:lnTo>
                  <a:lnTo>
                    <a:pt x="142986" y="-213"/>
                  </a:lnTo>
                  <a:lnTo>
                    <a:pt x="277333" y="780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8" name="PA-任意多边形 200"/>
            <p:cNvSpPr/>
            <p:nvPr>
              <p:custDataLst>
                <p:tags r:id="rId16"/>
              </p:custDataLst>
            </p:nvPr>
          </p:nvSpPr>
          <p:spPr>
            <a:xfrm>
              <a:off x="11237236" y="6475181"/>
              <a:ext cx="184314" cy="260449"/>
            </a:xfrm>
            <a:custGeom>
              <a:avLst/>
              <a:gdLst>
                <a:gd name="connsiteX0" fmla="*/ 235280 w 235280"/>
                <a:gd name="connsiteY0" fmla="*/ 301363 h 332467"/>
                <a:gd name="connsiteX1" fmla="*/ 157147 w 235280"/>
                <a:gd name="connsiteY1" fmla="*/ 332468 h 332467"/>
                <a:gd name="connsiteX2" fmla="*/ 0 w 235280"/>
                <a:gd name="connsiteY2" fmla="*/ 45908 h 332467"/>
                <a:gd name="connsiteX3" fmla="*/ 115318 w 235280"/>
                <a:gd name="connsiteY3" fmla="*/ 0 h 332467"/>
                <a:gd name="connsiteX4" fmla="*/ 235280 w 235280"/>
                <a:gd name="connsiteY4" fmla="*/ 301363 h 33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80" h="332467">
                  <a:moveTo>
                    <a:pt x="235280" y="301363"/>
                  </a:moveTo>
                  <a:lnTo>
                    <a:pt x="157147" y="332468"/>
                  </a:lnTo>
                  <a:lnTo>
                    <a:pt x="0" y="45908"/>
                  </a:lnTo>
                  <a:lnTo>
                    <a:pt x="115318" y="0"/>
                  </a:lnTo>
                  <a:lnTo>
                    <a:pt x="235280" y="301363"/>
                  </a:lnTo>
                  <a:close/>
                </a:path>
              </a:pathLst>
            </a:custGeom>
            <a:solidFill>
              <a:srgbClr val="FFB8B8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PA-任意多边形 201"/>
            <p:cNvSpPr/>
            <p:nvPr>
              <p:custDataLst>
                <p:tags r:id="rId17"/>
              </p:custDataLst>
            </p:nvPr>
          </p:nvSpPr>
          <p:spPr>
            <a:xfrm>
              <a:off x="11269278" y="6661391"/>
              <a:ext cx="226792" cy="219989"/>
            </a:xfrm>
            <a:custGeom>
              <a:avLst/>
              <a:gdLst>
                <a:gd name="connsiteX0" fmla="*/ 289231 w 289503"/>
                <a:gd name="connsiteY0" fmla="*/ 182411 h 280820"/>
                <a:gd name="connsiteX1" fmla="*/ 233205 w 289503"/>
                <a:gd name="connsiteY1" fmla="*/ 204715 h 280820"/>
                <a:gd name="connsiteX2" fmla="*/ 202143 w 289503"/>
                <a:gd name="connsiteY2" fmla="*/ 155796 h 280820"/>
                <a:gd name="connsiteX3" fmla="*/ 197586 w 289503"/>
                <a:gd name="connsiteY3" fmla="*/ 218895 h 280820"/>
                <a:gd name="connsiteX4" fmla="*/ 48982 w 289503"/>
                <a:gd name="connsiteY4" fmla="*/ 278051 h 280820"/>
                <a:gd name="connsiteX5" fmla="*/ 2278 w 289503"/>
                <a:gd name="connsiteY5" fmla="*/ 257944 h 280820"/>
                <a:gd name="connsiteX6" fmla="*/ 5759 w 289503"/>
                <a:gd name="connsiteY6" fmla="*/ 224711 h 280820"/>
                <a:gd name="connsiteX7" fmla="*/ 91803 w 289503"/>
                <a:gd name="connsiteY7" fmla="*/ 95503 h 280820"/>
                <a:gd name="connsiteX8" fmla="*/ 70516 w 289503"/>
                <a:gd name="connsiteY8" fmla="*/ 42026 h 280820"/>
                <a:gd name="connsiteX9" fmla="*/ 198304 w 289503"/>
                <a:gd name="connsiteY9" fmla="*/ -213 h 28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03" h="280820">
                  <a:moveTo>
                    <a:pt x="289231" y="182411"/>
                  </a:moveTo>
                  <a:lnTo>
                    <a:pt x="233205" y="204715"/>
                  </a:lnTo>
                  <a:lnTo>
                    <a:pt x="202143" y="155796"/>
                  </a:lnTo>
                  <a:lnTo>
                    <a:pt x="197586" y="218895"/>
                  </a:lnTo>
                  <a:lnTo>
                    <a:pt x="48982" y="278051"/>
                  </a:lnTo>
                  <a:cubicBezTo>
                    <a:pt x="30535" y="285388"/>
                    <a:pt x="9624" y="276391"/>
                    <a:pt x="2278" y="257944"/>
                  </a:cubicBezTo>
                  <a:cubicBezTo>
                    <a:pt x="-2092" y="246963"/>
                    <a:pt x="-792" y="234537"/>
                    <a:pt x="5759" y="224711"/>
                  </a:cubicBezTo>
                  <a:lnTo>
                    <a:pt x="91803" y="95503"/>
                  </a:lnTo>
                  <a:lnTo>
                    <a:pt x="70516" y="42026"/>
                  </a:lnTo>
                  <a:lnTo>
                    <a:pt x="198304" y="-213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0" name="PA-任意多边形 202"/>
            <p:cNvSpPr/>
            <p:nvPr>
              <p:custDataLst>
                <p:tags r:id="rId18"/>
              </p:custDataLst>
            </p:nvPr>
          </p:nvSpPr>
          <p:spPr>
            <a:xfrm>
              <a:off x="10485031" y="4820592"/>
              <a:ext cx="884140" cy="1829911"/>
            </a:xfrm>
            <a:custGeom>
              <a:avLst/>
              <a:gdLst>
                <a:gd name="connsiteX0" fmla="*/ 173671 w 1128619"/>
                <a:gd name="connsiteY0" fmla="*/ 2335698 h 2335911"/>
                <a:gd name="connsiteX1" fmla="*/ -272 w 1128619"/>
                <a:gd name="connsiteY1" fmla="*/ 2335698 h 2335911"/>
                <a:gd name="connsiteX2" fmla="*/ 47799 w 1128619"/>
                <a:gd name="connsiteY2" fmla="*/ 1518457 h 2335911"/>
                <a:gd name="connsiteX3" fmla="*/ 12650 w 1128619"/>
                <a:gd name="connsiteY3" fmla="*/ 964512 h 2335911"/>
                <a:gd name="connsiteX4" fmla="*/ 12727 w 1128619"/>
                <a:gd name="connsiteY4" fmla="*/ 964067 h 2335911"/>
                <a:gd name="connsiteX5" fmla="*/ 143807 w 1128619"/>
                <a:gd name="connsiteY5" fmla="*/ 170019 h 2335911"/>
                <a:gd name="connsiteX6" fmla="*/ 224155 w 1128619"/>
                <a:gd name="connsiteY6" fmla="*/ 1591 h 2335911"/>
                <a:gd name="connsiteX7" fmla="*/ 225754 w 1128619"/>
                <a:gd name="connsiteY7" fmla="*/ -213 h 2335911"/>
                <a:gd name="connsiteX8" fmla="*/ 664406 w 1128619"/>
                <a:gd name="connsiteY8" fmla="*/ 108126 h 2335911"/>
                <a:gd name="connsiteX9" fmla="*/ 708510 w 1128619"/>
                <a:gd name="connsiteY9" fmla="*/ 208692 h 2335911"/>
                <a:gd name="connsiteX10" fmla="*/ 908624 w 1128619"/>
                <a:gd name="connsiteY10" fmla="*/ 824871 h 2335911"/>
                <a:gd name="connsiteX11" fmla="*/ 972380 w 1128619"/>
                <a:gd name="connsiteY11" fmla="*/ 1454520 h 2335911"/>
                <a:gd name="connsiteX12" fmla="*/ 1128347 w 1128619"/>
                <a:gd name="connsiteY12" fmla="*/ 2226213 h 2335911"/>
                <a:gd name="connsiteX13" fmla="*/ 1018511 w 1128619"/>
                <a:gd name="connsiteY13" fmla="*/ 2285352 h 2335911"/>
                <a:gd name="connsiteX14" fmla="*/ 1016672 w 1128619"/>
                <a:gd name="connsiteY14" fmla="*/ 2281691 h 2335911"/>
                <a:gd name="connsiteX15" fmla="*/ 669948 w 1128619"/>
                <a:gd name="connsiteY15" fmla="*/ 1592220 h 2335911"/>
                <a:gd name="connsiteX16" fmla="*/ 450969 w 1128619"/>
                <a:gd name="connsiteY16" fmla="*/ 865118 h 2335911"/>
                <a:gd name="connsiteX17" fmla="*/ 310746 w 1128619"/>
                <a:gd name="connsiteY17" fmla="*/ 1519517 h 23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8619" h="2335911">
                  <a:moveTo>
                    <a:pt x="173671" y="2335698"/>
                  </a:moveTo>
                  <a:lnTo>
                    <a:pt x="-272" y="2335698"/>
                  </a:lnTo>
                  <a:lnTo>
                    <a:pt x="47799" y="1518457"/>
                  </a:lnTo>
                  <a:lnTo>
                    <a:pt x="12650" y="964512"/>
                  </a:lnTo>
                  <a:lnTo>
                    <a:pt x="12727" y="964067"/>
                  </a:lnTo>
                  <a:lnTo>
                    <a:pt x="143807" y="170019"/>
                  </a:lnTo>
                  <a:cubicBezTo>
                    <a:pt x="154112" y="107399"/>
                    <a:pt x="181975" y="48996"/>
                    <a:pt x="224155" y="1591"/>
                  </a:cubicBezTo>
                  <a:lnTo>
                    <a:pt x="225754" y="-213"/>
                  </a:lnTo>
                  <a:lnTo>
                    <a:pt x="664406" y="108126"/>
                  </a:lnTo>
                  <a:lnTo>
                    <a:pt x="708510" y="208692"/>
                  </a:lnTo>
                  <a:cubicBezTo>
                    <a:pt x="859115" y="298268"/>
                    <a:pt x="906674" y="803354"/>
                    <a:pt x="908624" y="824871"/>
                  </a:cubicBezTo>
                  <a:lnTo>
                    <a:pt x="972380" y="1454520"/>
                  </a:lnTo>
                  <a:lnTo>
                    <a:pt x="1128347" y="2226213"/>
                  </a:lnTo>
                  <a:lnTo>
                    <a:pt x="1018511" y="2285352"/>
                  </a:lnTo>
                  <a:lnTo>
                    <a:pt x="1016672" y="2281691"/>
                  </a:lnTo>
                  <a:lnTo>
                    <a:pt x="669948" y="1592220"/>
                  </a:lnTo>
                  <a:lnTo>
                    <a:pt x="450969" y="865118"/>
                  </a:lnTo>
                  <a:lnTo>
                    <a:pt x="310746" y="151951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PA-任意多边形 204"/>
            <p:cNvSpPr/>
            <p:nvPr>
              <p:custDataLst>
                <p:tags r:id="rId19"/>
              </p:custDataLst>
            </p:nvPr>
          </p:nvSpPr>
          <p:spPr>
            <a:xfrm>
              <a:off x="10633689" y="3724983"/>
              <a:ext cx="411164" cy="392279"/>
            </a:xfrm>
            <a:custGeom>
              <a:avLst/>
              <a:gdLst>
                <a:gd name="connsiteX0" fmla="*/ 519439 w 524858"/>
                <a:gd name="connsiteY0" fmla="*/ 278940 h 500750"/>
                <a:gd name="connsiteX1" fmla="*/ 487813 w 524858"/>
                <a:gd name="connsiteY1" fmla="*/ 139454 h 500750"/>
                <a:gd name="connsiteX2" fmla="*/ 404540 w 524858"/>
                <a:gd name="connsiteY2" fmla="*/ 28010 h 500750"/>
                <a:gd name="connsiteX3" fmla="*/ 193069 w 524858"/>
                <a:gd name="connsiteY3" fmla="*/ 18747 h 500750"/>
                <a:gd name="connsiteX4" fmla="*/ 49135 w 524858"/>
                <a:gd name="connsiteY4" fmla="*/ 106921 h 500750"/>
                <a:gd name="connsiteX5" fmla="*/ 4099 w 524858"/>
                <a:gd name="connsiteY5" fmla="*/ 269011 h 500750"/>
                <a:gd name="connsiteX6" fmla="*/ 226217 w 524858"/>
                <a:gd name="connsiteY6" fmla="*/ 216535 h 500750"/>
                <a:gd name="connsiteX7" fmla="*/ 218118 w 524858"/>
                <a:gd name="connsiteY7" fmla="*/ 222265 h 500750"/>
                <a:gd name="connsiteX8" fmla="*/ 313553 w 524858"/>
                <a:gd name="connsiteY8" fmla="*/ 346648 h 500750"/>
                <a:gd name="connsiteX9" fmla="*/ 274469 w 524858"/>
                <a:gd name="connsiteY9" fmla="*/ 500537 h 500750"/>
                <a:gd name="connsiteX10" fmla="*/ 425954 w 524858"/>
                <a:gd name="connsiteY10" fmla="*/ 446795 h 500750"/>
                <a:gd name="connsiteX11" fmla="*/ 508962 w 524858"/>
                <a:gd name="connsiteY11" fmla="*/ 394643 h 500750"/>
                <a:gd name="connsiteX12" fmla="*/ 519439 w 524858"/>
                <a:gd name="connsiteY12" fmla="*/ 278940 h 50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858" h="500750">
                  <a:moveTo>
                    <a:pt x="519439" y="278940"/>
                  </a:moveTo>
                  <a:cubicBezTo>
                    <a:pt x="512238" y="231655"/>
                    <a:pt x="504721" y="183976"/>
                    <a:pt x="487813" y="139454"/>
                  </a:cubicBezTo>
                  <a:cubicBezTo>
                    <a:pt x="470905" y="94931"/>
                    <a:pt x="443640" y="53230"/>
                    <a:pt x="404540" y="28010"/>
                  </a:cubicBezTo>
                  <a:cubicBezTo>
                    <a:pt x="342630" y="-11921"/>
                    <a:pt x="262479" y="-4224"/>
                    <a:pt x="193069" y="18747"/>
                  </a:cubicBezTo>
                  <a:cubicBezTo>
                    <a:pt x="139387" y="36510"/>
                    <a:pt x="86987" y="63510"/>
                    <a:pt x="49135" y="106921"/>
                  </a:cubicBezTo>
                  <a:cubicBezTo>
                    <a:pt x="11274" y="150323"/>
                    <a:pt x="-9987" y="212259"/>
                    <a:pt x="4099" y="269011"/>
                  </a:cubicBezTo>
                  <a:cubicBezTo>
                    <a:pt x="78136" y="251522"/>
                    <a:pt x="152180" y="234024"/>
                    <a:pt x="226217" y="216535"/>
                  </a:cubicBezTo>
                  <a:lnTo>
                    <a:pt x="218118" y="222265"/>
                  </a:lnTo>
                  <a:cubicBezTo>
                    <a:pt x="267379" y="246827"/>
                    <a:pt x="302580" y="292709"/>
                    <a:pt x="313553" y="346648"/>
                  </a:cubicBezTo>
                  <a:cubicBezTo>
                    <a:pt x="324277" y="401212"/>
                    <a:pt x="309926" y="457707"/>
                    <a:pt x="274469" y="500537"/>
                  </a:cubicBezTo>
                  <a:cubicBezTo>
                    <a:pt x="324961" y="482620"/>
                    <a:pt x="375462" y="464712"/>
                    <a:pt x="425954" y="446795"/>
                  </a:cubicBezTo>
                  <a:cubicBezTo>
                    <a:pt x="457127" y="435737"/>
                    <a:pt x="490481" y="423003"/>
                    <a:pt x="508962" y="394643"/>
                  </a:cubicBezTo>
                  <a:cubicBezTo>
                    <a:pt x="530394" y="361760"/>
                    <a:pt x="525417" y="318178"/>
                    <a:pt x="519439" y="278940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92" name="PA-图片 22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232115" y="-6393233"/>
            <a:ext cx="4334541" cy="4334541"/>
          </a:xfrm>
          <a:prstGeom prst="rect">
            <a:avLst/>
          </a:prstGeom>
        </p:spPr>
      </p:pic>
      <p:pic>
        <p:nvPicPr>
          <p:cNvPr id="93" name="PA-图片 22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alphaModFix amt="49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350870" y="9193794"/>
            <a:ext cx="3768129" cy="3725466"/>
          </a:xfrm>
          <a:prstGeom prst="rect">
            <a:avLst/>
          </a:prstGeom>
        </p:spPr>
      </p:pic>
      <p:pic>
        <p:nvPicPr>
          <p:cNvPr id="94" name="PA-图片 22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4">
            <a:alphaModFix amt="49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198470" y="9346194"/>
            <a:ext cx="3768129" cy="3725466"/>
          </a:xfrm>
          <a:prstGeom prst="rect">
            <a:avLst/>
          </a:prstGeom>
        </p:spPr>
      </p:pic>
      <p:sp>
        <p:nvSpPr>
          <p:cNvPr id="95" name="PA-椭圆 14"/>
          <p:cNvSpPr/>
          <p:nvPr>
            <p:custDataLst>
              <p:tags r:id="rId27"/>
            </p:custDataLst>
          </p:nvPr>
        </p:nvSpPr>
        <p:spPr>
          <a:xfrm>
            <a:off x="5494016" y="-5641469"/>
            <a:ext cx="4205131" cy="4205131"/>
          </a:xfrm>
          <a:prstGeom prst="ellipse">
            <a:avLst/>
          </a:prstGeom>
          <a:blipFill dpi="0" rotWithShape="1">
            <a:blip r:embed="rId28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PA-组合 1"/>
          <p:cNvGrpSpPr/>
          <p:nvPr>
            <p:custDataLst>
              <p:tags r:id="rId29"/>
            </p:custDataLst>
          </p:nvPr>
        </p:nvGrpSpPr>
        <p:grpSpPr>
          <a:xfrm>
            <a:off x="1447450" y="9993184"/>
            <a:ext cx="5228970" cy="501349"/>
            <a:chOff x="1467244" y="2050316"/>
            <a:chExt cx="5228970" cy="501349"/>
          </a:xfrm>
        </p:grpSpPr>
        <p:sp>
          <p:nvSpPr>
            <p:cNvPr id="98" name="PA-圆角矩形 230"/>
            <p:cNvSpPr/>
            <p:nvPr>
              <p:custDataLst>
                <p:tags r:id="rId30"/>
              </p:custDataLst>
            </p:nvPr>
          </p:nvSpPr>
          <p:spPr>
            <a:xfrm>
              <a:off x="1467244" y="2050316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1587526" y="2116324"/>
              <a:ext cx="5108688" cy="369332"/>
              <a:chOff x="1587526" y="2116324"/>
              <a:chExt cx="5108688" cy="369332"/>
            </a:xfrm>
          </p:grpSpPr>
          <p:sp>
            <p:nvSpPr>
              <p:cNvPr id="100" name="PA-文本框 32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894900" y="2162491"/>
                <a:ext cx="48013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 sz="120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做好公司日常必备的物资采购，根据部门领用情况，进行领用登记。</a:t>
                </a:r>
                <a:endParaRPr lang="zh-CN" altLang="zh-CN" sz="1200">
                  <a:effectLst/>
                  <a:latin typeface="+mn-ea"/>
                </a:endParaRPr>
              </a:p>
            </p:txBody>
          </p:sp>
          <p:sp>
            <p:nvSpPr>
              <p:cNvPr id="101" name="PA-文本框 34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1587526" y="2116324"/>
                <a:ext cx="29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  <a:endParaRPr lang="zh-CN" altLang="en-US"/>
              </a:p>
            </p:txBody>
          </p:sp>
        </p:grpSp>
      </p:grpSp>
      <p:grpSp>
        <p:nvGrpSpPr>
          <p:cNvPr id="102" name="PA-组合 4"/>
          <p:cNvGrpSpPr/>
          <p:nvPr>
            <p:custDataLst>
              <p:tags r:id="rId33"/>
            </p:custDataLst>
          </p:nvPr>
        </p:nvGrpSpPr>
        <p:grpSpPr>
          <a:xfrm>
            <a:off x="1447450" y="11109705"/>
            <a:ext cx="5365784" cy="501349"/>
            <a:chOff x="1447450" y="2727577"/>
            <a:chExt cx="5365784" cy="501349"/>
          </a:xfrm>
        </p:grpSpPr>
        <p:sp>
          <p:nvSpPr>
            <p:cNvPr id="106" name="PA-圆角矩形 231"/>
            <p:cNvSpPr/>
            <p:nvPr>
              <p:custDataLst>
                <p:tags r:id="rId34"/>
              </p:custDataLst>
            </p:nvPr>
          </p:nvSpPr>
          <p:spPr>
            <a:xfrm>
              <a:off x="1447450" y="2727577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587526" y="2793585"/>
              <a:ext cx="5225708" cy="369332"/>
              <a:chOff x="1587526" y="2116324"/>
              <a:chExt cx="5225708" cy="369332"/>
            </a:xfrm>
          </p:grpSpPr>
          <p:sp>
            <p:nvSpPr>
              <p:cNvPr id="108" name="PA-文本框 272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894900" y="2162491"/>
                <a:ext cx="49183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书写会议纪要</a:t>
                </a:r>
                <a:r>
                  <a:rPr lang="en-US" altLang="zh-CN" sz="1200" dirty="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20</a:t>
                </a:r>
                <a:r>
                  <a:rPr lang="zh-CN" altLang="en-US" sz="1200" dirty="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篇、新闻通讯投稿</a:t>
                </a:r>
                <a:r>
                  <a:rPr lang="en-US" altLang="zh-CN" sz="1200" dirty="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8</a:t>
                </a:r>
                <a:r>
                  <a:rPr lang="zh-CN" altLang="en-US" sz="1200" dirty="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篇，各项申请报告及总结</a:t>
                </a:r>
                <a:r>
                  <a:rPr lang="en-US" altLang="zh-CN" sz="1200" dirty="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20</a:t>
                </a:r>
                <a:r>
                  <a:rPr lang="zh-CN" altLang="en-US" sz="1200" dirty="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余份。</a:t>
                </a:r>
                <a:endParaRPr lang="zh-CN" altLang="en-US" sz="1200" dirty="0">
                  <a:solidFill>
                    <a:srgbClr val="000000"/>
                  </a:solidFill>
                  <a:effectLst/>
                  <a:latin typeface="+mn-ea"/>
                  <a:cs typeface="仿宋" panose="02010609060101010101" pitchFamily="49" charset="-122"/>
                </a:endParaRPr>
              </a:p>
            </p:txBody>
          </p:sp>
          <p:sp>
            <p:nvSpPr>
              <p:cNvPr id="109" name="PA-文本框 273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1587526" y="2116324"/>
                <a:ext cx="29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zh-CN" altLang="en-US"/>
              </a:p>
            </p:txBody>
          </p:sp>
        </p:grpSp>
      </p:grpSp>
      <p:grpSp>
        <p:nvGrpSpPr>
          <p:cNvPr id="112" name="PA-组合 5"/>
          <p:cNvGrpSpPr/>
          <p:nvPr>
            <p:custDataLst>
              <p:tags r:id="rId37"/>
            </p:custDataLst>
          </p:nvPr>
        </p:nvGrpSpPr>
        <p:grpSpPr>
          <a:xfrm>
            <a:off x="1447450" y="12378651"/>
            <a:ext cx="5199661" cy="501349"/>
            <a:chOff x="1447450" y="3404837"/>
            <a:chExt cx="5199661" cy="501349"/>
          </a:xfrm>
        </p:grpSpPr>
        <p:sp>
          <p:nvSpPr>
            <p:cNvPr id="113" name="PA-圆角矩形 232"/>
            <p:cNvSpPr/>
            <p:nvPr>
              <p:custDataLst>
                <p:tags r:id="rId38"/>
              </p:custDataLst>
            </p:nvPr>
          </p:nvSpPr>
          <p:spPr>
            <a:xfrm>
              <a:off x="1447450" y="3404837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587526" y="3470846"/>
              <a:ext cx="4954800" cy="369332"/>
              <a:chOff x="1587526" y="2116324"/>
              <a:chExt cx="4954800" cy="369332"/>
            </a:xfrm>
          </p:grpSpPr>
          <p:sp>
            <p:nvSpPr>
              <p:cNvPr id="116" name="PA-文本框 277"/>
              <p:cNvSpPr txBox="1"/>
              <p:nvPr>
                <p:custDataLst>
                  <p:tags r:id="rId39"/>
                </p:custDataLst>
              </p:nvPr>
            </p:nvSpPr>
            <p:spPr>
              <a:xfrm>
                <a:off x="1894900" y="2162491"/>
                <a:ext cx="46474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>
                    <a:solidFill>
                      <a:srgbClr val="000000"/>
                    </a:solidFill>
                    <a:latin typeface="+mn-ea"/>
                    <a:cs typeface="仿宋" panose="02010609060101010101" pitchFamily="49" charset="-122"/>
                  </a:rPr>
                  <a:t>每月</a:t>
                </a:r>
                <a:r>
                  <a:rPr lang="zh-CN" altLang="en-US" sz="120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统计公司员工考勤</a:t>
                </a:r>
                <a:r>
                  <a:rPr lang="zh-CN" altLang="en-US" sz="1200">
                    <a:solidFill>
                      <a:srgbClr val="000000"/>
                    </a:solidFill>
                    <a:latin typeface="+mn-ea"/>
                    <a:cs typeface="仿宋" panose="02010609060101010101" pitchFamily="49" charset="-122"/>
                  </a:rPr>
                  <a:t>、</a:t>
                </a:r>
                <a:r>
                  <a:rPr lang="zh-CN" altLang="en-US" sz="120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按时完成员工五险一金缴纳及核定工作。</a:t>
                </a:r>
                <a:endParaRPr lang="zh-CN" altLang="en-US" sz="1200">
                  <a:solidFill>
                    <a:srgbClr val="000000"/>
                  </a:solidFill>
                  <a:effectLst/>
                  <a:latin typeface="+mn-ea"/>
                  <a:cs typeface="仿宋" panose="02010609060101010101" pitchFamily="49" charset="-122"/>
                </a:endParaRPr>
              </a:p>
            </p:txBody>
          </p:sp>
          <p:sp>
            <p:nvSpPr>
              <p:cNvPr id="117" name="PA-文本框 278"/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1587526" y="2116324"/>
                <a:ext cx="29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zh-CN" altLang="en-US"/>
              </a:p>
            </p:txBody>
          </p:sp>
        </p:grpSp>
      </p:grpSp>
      <p:grpSp>
        <p:nvGrpSpPr>
          <p:cNvPr id="118" name="PA-组合 6"/>
          <p:cNvGrpSpPr/>
          <p:nvPr>
            <p:custDataLst>
              <p:tags r:id="rId41"/>
            </p:custDataLst>
          </p:nvPr>
        </p:nvGrpSpPr>
        <p:grpSpPr>
          <a:xfrm>
            <a:off x="1447450" y="14300706"/>
            <a:ext cx="5199661" cy="501349"/>
            <a:chOff x="1447450" y="4082098"/>
            <a:chExt cx="5199661" cy="501349"/>
          </a:xfrm>
        </p:grpSpPr>
        <p:sp>
          <p:nvSpPr>
            <p:cNvPr id="119" name="PA-圆角矩形 236"/>
            <p:cNvSpPr/>
            <p:nvPr>
              <p:custDataLst>
                <p:tags r:id="rId42"/>
              </p:custDataLst>
            </p:nvPr>
          </p:nvSpPr>
          <p:spPr>
            <a:xfrm>
              <a:off x="1447450" y="4082098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1587526" y="4148107"/>
              <a:ext cx="4480311" cy="369332"/>
              <a:chOff x="1587526" y="2116324"/>
              <a:chExt cx="4480311" cy="369332"/>
            </a:xfrm>
          </p:grpSpPr>
          <p:sp>
            <p:nvSpPr>
              <p:cNvPr id="122" name="PA-文本框 280"/>
              <p:cNvSpPr txBox="1"/>
              <p:nvPr>
                <p:custDataLst>
                  <p:tags r:id="rId43"/>
                </p:custDataLst>
              </p:nvPr>
            </p:nvSpPr>
            <p:spPr>
              <a:xfrm>
                <a:off x="1894900" y="2162491"/>
                <a:ext cx="41729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办公车辆的使用、办公用品和印章的管理，做到认真细致。</a:t>
                </a:r>
                <a:endParaRPr lang="zh-CN" altLang="en-US" sz="1200">
                  <a:solidFill>
                    <a:srgbClr val="000000"/>
                  </a:solidFill>
                  <a:effectLst/>
                  <a:latin typeface="+mn-ea"/>
                  <a:cs typeface="仿宋" panose="02010609060101010101" pitchFamily="49" charset="-122"/>
                </a:endParaRPr>
              </a:p>
            </p:txBody>
          </p:sp>
          <p:sp>
            <p:nvSpPr>
              <p:cNvPr id="123" name="PA-文本框 281"/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1587526" y="2116324"/>
                <a:ext cx="29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  <a:endParaRPr lang="zh-CN" altLang="en-US"/>
              </a:p>
            </p:txBody>
          </p:sp>
        </p:grpSp>
      </p:grpSp>
      <p:grpSp>
        <p:nvGrpSpPr>
          <p:cNvPr id="124" name="PA-组合 7"/>
          <p:cNvGrpSpPr/>
          <p:nvPr>
            <p:custDataLst>
              <p:tags r:id="rId45"/>
            </p:custDataLst>
          </p:nvPr>
        </p:nvGrpSpPr>
        <p:grpSpPr>
          <a:xfrm>
            <a:off x="1447450" y="16235727"/>
            <a:ext cx="5402653" cy="501349"/>
            <a:chOff x="1447450" y="4759359"/>
            <a:chExt cx="5402653" cy="501349"/>
          </a:xfrm>
        </p:grpSpPr>
        <p:sp>
          <p:nvSpPr>
            <p:cNvPr id="125" name="PA-圆角矩形 237"/>
            <p:cNvSpPr/>
            <p:nvPr>
              <p:custDataLst>
                <p:tags r:id="rId46"/>
              </p:custDataLst>
            </p:nvPr>
          </p:nvSpPr>
          <p:spPr>
            <a:xfrm>
              <a:off x="1447450" y="4759359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587526" y="4825368"/>
              <a:ext cx="5262577" cy="369332"/>
              <a:chOff x="1587526" y="2116324"/>
              <a:chExt cx="5262577" cy="369332"/>
            </a:xfrm>
          </p:grpSpPr>
          <p:sp>
            <p:nvSpPr>
              <p:cNvPr id="127" name="PA-文本框 284"/>
              <p:cNvSpPr txBox="1"/>
              <p:nvPr>
                <p:custDataLst>
                  <p:tags r:id="rId47"/>
                </p:custDataLst>
              </p:nvPr>
            </p:nvSpPr>
            <p:spPr>
              <a:xfrm>
                <a:off x="1894900" y="2162491"/>
                <a:ext cx="49552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公司资料办理工作，办理公司营业执照年检和组织机构代码证年检。</a:t>
                </a:r>
                <a:endParaRPr lang="zh-CN" altLang="en-US" sz="1200">
                  <a:solidFill>
                    <a:srgbClr val="000000"/>
                  </a:solidFill>
                  <a:effectLst/>
                  <a:latin typeface="+mn-ea"/>
                  <a:cs typeface="仿宋" panose="02010609060101010101" pitchFamily="49" charset="-122"/>
                </a:endParaRPr>
              </a:p>
            </p:txBody>
          </p:sp>
          <p:sp>
            <p:nvSpPr>
              <p:cNvPr id="128" name="PA-文本框 285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1587526" y="2116324"/>
                <a:ext cx="29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5</a:t>
                </a:r>
                <a:endParaRPr lang="zh-CN" altLang="en-US"/>
              </a:p>
            </p:txBody>
          </p:sp>
        </p:grpSp>
      </p:grpSp>
      <p:grpSp>
        <p:nvGrpSpPr>
          <p:cNvPr id="129" name="PA-组合 8"/>
          <p:cNvGrpSpPr/>
          <p:nvPr>
            <p:custDataLst>
              <p:tags r:id="rId49"/>
            </p:custDataLst>
          </p:nvPr>
        </p:nvGrpSpPr>
        <p:grpSpPr>
          <a:xfrm>
            <a:off x="1447450" y="18580945"/>
            <a:ext cx="5199661" cy="501349"/>
            <a:chOff x="1447450" y="5436620"/>
            <a:chExt cx="5199661" cy="501349"/>
          </a:xfrm>
        </p:grpSpPr>
        <p:sp>
          <p:nvSpPr>
            <p:cNvPr id="132" name="PA-圆角矩形 239"/>
            <p:cNvSpPr/>
            <p:nvPr>
              <p:custDataLst>
                <p:tags r:id="rId50"/>
              </p:custDataLst>
            </p:nvPr>
          </p:nvSpPr>
          <p:spPr>
            <a:xfrm>
              <a:off x="1447450" y="5436620"/>
              <a:ext cx="5199661" cy="501349"/>
            </a:xfrm>
            <a:prstGeom prst="roundRect">
              <a:avLst/>
            </a:prstGeom>
            <a:solidFill>
              <a:srgbClr val="E2EAF4"/>
            </a:solidFill>
            <a:ln w="127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587526" y="5502628"/>
              <a:ext cx="3723694" cy="369332"/>
              <a:chOff x="1587526" y="2116324"/>
              <a:chExt cx="3723694" cy="369332"/>
            </a:xfrm>
          </p:grpSpPr>
          <p:sp>
            <p:nvSpPr>
              <p:cNvPr id="136" name="PA-文本框 287"/>
              <p:cNvSpPr txBox="1"/>
              <p:nvPr>
                <p:custDataLst>
                  <p:tags r:id="rId51"/>
                </p:custDataLst>
              </p:nvPr>
            </p:nvSpPr>
            <p:spPr>
              <a:xfrm>
                <a:off x="1894900" y="2162491"/>
                <a:ext cx="341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>
                    <a:solidFill>
                      <a:srgbClr val="000000"/>
                    </a:solidFill>
                    <a:effectLst/>
                    <a:latin typeface="+mn-ea"/>
                    <a:cs typeface="仿宋" panose="02010609060101010101" pitchFamily="49" charset="-122"/>
                  </a:rPr>
                  <a:t>协助部门经理做好公司活动的组织和安排工作。</a:t>
                </a:r>
                <a:endParaRPr lang="zh-CN" altLang="en-US" sz="1200">
                  <a:solidFill>
                    <a:srgbClr val="000000"/>
                  </a:solidFill>
                  <a:effectLst/>
                  <a:latin typeface="+mn-ea"/>
                  <a:cs typeface="仿宋" panose="02010609060101010101" pitchFamily="49" charset="-122"/>
                </a:endParaRPr>
              </a:p>
            </p:txBody>
          </p:sp>
          <p:sp>
            <p:nvSpPr>
              <p:cNvPr id="137" name="PA-文本框 291"/>
              <p:cNvSpPr txBox="1"/>
              <p:nvPr>
                <p:custDataLst>
                  <p:tags r:id="rId52"/>
                </p:custDataLst>
              </p:nvPr>
            </p:nvSpPr>
            <p:spPr>
              <a:xfrm>
                <a:off x="1587526" y="2116324"/>
                <a:ext cx="29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  <a:endParaRPr lang="zh-CN" altLang="en-US"/>
              </a:p>
            </p:txBody>
          </p:sp>
        </p:grpSp>
      </p:grpSp>
      <p:pic>
        <p:nvPicPr>
          <p:cNvPr id="138" name="PA-图片 293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24">
            <a:alphaModFix amt="49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444093" y="-6111478"/>
            <a:ext cx="2838380" cy="2806244"/>
          </a:xfrm>
          <a:prstGeom prst="rect">
            <a:avLst/>
          </a:prstGeom>
        </p:spPr>
      </p:pic>
      <p:grpSp>
        <p:nvGrpSpPr>
          <p:cNvPr id="139" name="PA-组合 2"/>
          <p:cNvGrpSpPr/>
          <p:nvPr>
            <p:custDataLst>
              <p:tags r:id="rId54"/>
            </p:custDataLst>
          </p:nvPr>
        </p:nvGrpSpPr>
        <p:grpSpPr>
          <a:xfrm>
            <a:off x="15782663" y="2723164"/>
            <a:ext cx="781197" cy="655541"/>
            <a:chOff x="11116878" y="3208186"/>
            <a:chExt cx="781197" cy="655541"/>
          </a:xfrm>
        </p:grpSpPr>
        <p:sp>
          <p:nvSpPr>
            <p:cNvPr id="140" name="PA-任意多边形 223"/>
            <p:cNvSpPr/>
            <p:nvPr>
              <p:custDataLst>
                <p:tags r:id="rId55"/>
              </p:custDataLst>
            </p:nvPr>
          </p:nvSpPr>
          <p:spPr>
            <a:xfrm flipV="1">
              <a:off x="11116878" y="3208186"/>
              <a:ext cx="781197" cy="655541"/>
            </a:xfrm>
            <a:custGeom>
              <a:avLst/>
              <a:gdLst>
                <a:gd name="connsiteX0" fmla="*/ 87116 w 937824"/>
                <a:gd name="connsiteY0" fmla="*/ 786975 h 786975"/>
                <a:gd name="connsiteX1" fmla="*/ 850708 w 937824"/>
                <a:gd name="connsiteY1" fmla="*/ 786975 h 786975"/>
                <a:gd name="connsiteX2" fmla="*/ 937824 w 937824"/>
                <a:gd name="connsiteY2" fmla="*/ 699859 h 786975"/>
                <a:gd name="connsiteX3" fmla="*/ 937824 w 937824"/>
                <a:gd name="connsiteY3" fmla="*/ 207353 h 786975"/>
                <a:gd name="connsiteX4" fmla="*/ 850708 w 937824"/>
                <a:gd name="connsiteY4" fmla="*/ 120237 h 786975"/>
                <a:gd name="connsiteX5" fmla="*/ 348509 w 937824"/>
                <a:gd name="connsiteY5" fmla="*/ 120237 h 786975"/>
                <a:gd name="connsiteX6" fmla="*/ 250287 w 937824"/>
                <a:gd name="connsiteY6" fmla="*/ 2573 h 786975"/>
                <a:gd name="connsiteX7" fmla="*/ 237327 w 937824"/>
                <a:gd name="connsiteY7" fmla="*/ 2573 h 786975"/>
                <a:gd name="connsiteX8" fmla="*/ 139105 w 937824"/>
                <a:gd name="connsiteY8" fmla="*/ 120237 h 786975"/>
                <a:gd name="connsiteX9" fmla="*/ 87116 w 937824"/>
                <a:gd name="connsiteY9" fmla="*/ 120237 h 786975"/>
                <a:gd name="connsiteX10" fmla="*/ 0 w 937824"/>
                <a:gd name="connsiteY10" fmla="*/ 207353 h 786975"/>
                <a:gd name="connsiteX11" fmla="*/ 0 w 937824"/>
                <a:gd name="connsiteY11" fmla="*/ 699859 h 786975"/>
                <a:gd name="connsiteX12" fmla="*/ 87116 w 937824"/>
                <a:gd name="connsiteY12" fmla="*/ 786975 h 7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7824" h="786975">
                  <a:moveTo>
                    <a:pt x="87116" y="786975"/>
                  </a:moveTo>
                  <a:lnTo>
                    <a:pt x="850708" y="786975"/>
                  </a:lnTo>
                  <a:cubicBezTo>
                    <a:pt x="898821" y="786975"/>
                    <a:pt x="937824" y="747972"/>
                    <a:pt x="937824" y="699859"/>
                  </a:cubicBezTo>
                  <a:lnTo>
                    <a:pt x="937824" y="207353"/>
                  </a:lnTo>
                  <a:cubicBezTo>
                    <a:pt x="937824" y="159240"/>
                    <a:pt x="898821" y="120237"/>
                    <a:pt x="850708" y="120237"/>
                  </a:cubicBezTo>
                  <a:lnTo>
                    <a:pt x="348509" y="120237"/>
                  </a:lnTo>
                  <a:lnTo>
                    <a:pt x="250287" y="2573"/>
                  </a:lnTo>
                  <a:cubicBezTo>
                    <a:pt x="247254" y="-858"/>
                    <a:pt x="240084" y="-858"/>
                    <a:pt x="237327" y="2573"/>
                  </a:cubicBezTo>
                  <a:lnTo>
                    <a:pt x="139105" y="120237"/>
                  </a:lnTo>
                  <a:lnTo>
                    <a:pt x="87116" y="120237"/>
                  </a:lnTo>
                  <a:cubicBezTo>
                    <a:pt x="39003" y="120237"/>
                    <a:pt x="0" y="159240"/>
                    <a:pt x="0" y="207353"/>
                  </a:cubicBezTo>
                  <a:lnTo>
                    <a:pt x="0" y="699859"/>
                  </a:lnTo>
                  <a:cubicBezTo>
                    <a:pt x="0" y="747972"/>
                    <a:pt x="39003" y="786975"/>
                    <a:pt x="87116" y="786975"/>
                  </a:cubicBezTo>
                  <a:close/>
                </a:path>
              </a:pathLst>
            </a:custGeom>
            <a:solidFill>
              <a:srgbClr val="E2EAF4"/>
            </a:solidFill>
            <a:ln w="31888" cap="flat">
              <a:noFill/>
              <a:prstDash val="solid"/>
              <a:miter/>
            </a:ln>
            <a:effectLst>
              <a:outerShdw blurRad="190500" dist="1905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1" name="PA-任意多边形 224"/>
            <p:cNvSpPr/>
            <p:nvPr>
              <p:custDataLst>
                <p:tags r:id="rId56"/>
              </p:custDataLst>
            </p:nvPr>
          </p:nvSpPr>
          <p:spPr>
            <a:xfrm flipV="1">
              <a:off x="11116878" y="3208186"/>
              <a:ext cx="781197" cy="655541"/>
            </a:xfrm>
            <a:custGeom>
              <a:avLst/>
              <a:gdLst>
                <a:gd name="connsiteX0" fmla="*/ 87116 w 937824"/>
                <a:gd name="connsiteY0" fmla="*/ 786975 h 786975"/>
                <a:gd name="connsiteX1" fmla="*/ 850708 w 937824"/>
                <a:gd name="connsiteY1" fmla="*/ 786975 h 786975"/>
                <a:gd name="connsiteX2" fmla="*/ 937824 w 937824"/>
                <a:gd name="connsiteY2" fmla="*/ 699859 h 786975"/>
                <a:gd name="connsiteX3" fmla="*/ 937824 w 937824"/>
                <a:gd name="connsiteY3" fmla="*/ 207353 h 786975"/>
                <a:gd name="connsiteX4" fmla="*/ 850708 w 937824"/>
                <a:gd name="connsiteY4" fmla="*/ 120237 h 786975"/>
                <a:gd name="connsiteX5" fmla="*/ 348509 w 937824"/>
                <a:gd name="connsiteY5" fmla="*/ 120237 h 786975"/>
                <a:gd name="connsiteX6" fmla="*/ 250287 w 937824"/>
                <a:gd name="connsiteY6" fmla="*/ 2573 h 786975"/>
                <a:gd name="connsiteX7" fmla="*/ 237327 w 937824"/>
                <a:gd name="connsiteY7" fmla="*/ 2573 h 786975"/>
                <a:gd name="connsiteX8" fmla="*/ 139105 w 937824"/>
                <a:gd name="connsiteY8" fmla="*/ 120237 h 786975"/>
                <a:gd name="connsiteX9" fmla="*/ 87116 w 937824"/>
                <a:gd name="connsiteY9" fmla="*/ 120237 h 786975"/>
                <a:gd name="connsiteX10" fmla="*/ 0 w 937824"/>
                <a:gd name="connsiteY10" fmla="*/ 207353 h 786975"/>
                <a:gd name="connsiteX11" fmla="*/ 0 w 937824"/>
                <a:gd name="connsiteY11" fmla="*/ 699859 h 786975"/>
                <a:gd name="connsiteX12" fmla="*/ 87116 w 937824"/>
                <a:gd name="connsiteY12" fmla="*/ 786975 h 7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7824" h="786975">
                  <a:moveTo>
                    <a:pt x="87116" y="786975"/>
                  </a:moveTo>
                  <a:lnTo>
                    <a:pt x="850708" y="786975"/>
                  </a:lnTo>
                  <a:cubicBezTo>
                    <a:pt x="898821" y="786975"/>
                    <a:pt x="937824" y="747972"/>
                    <a:pt x="937824" y="699859"/>
                  </a:cubicBezTo>
                  <a:lnTo>
                    <a:pt x="937824" y="207353"/>
                  </a:lnTo>
                  <a:cubicBezTo>
                    <a:pt x="937824" y="159240"/>
                    <a:pt x="898821" y="120237"/>
                    <a:pt x="850708" y="120237"/>
                  </a:cubicBezTo>
                  <a:lnTo>
                    <a:pt x="348509" y="120237"/>
                  </a:lnTo>
                  <a:lnTo>
                    <a:pt x="250287" y="2573"/>
                  </a:lnTo>
                  <a:cubicBezTo>
                    <a:pt x="247254" y="-858"/>
                    <a:pt x="240084" y="-858"/>
                    <a:pt x="237327" y="2573"/>
                  </a:cubicBezTo>
                  <a:lnTo>
                    <a:pt x="139105" y="120237"/>
                  </a:lnTo>
                  <a:lnTo>
                    <a:pt x="87116" y="120237"/>
                  </a:lnTo>
                  <a:cubicBezTo>
                    <a:pt x="39003" y="120237"/>
                    <a:pt x="0" y="159240"/>
                    <a:pt x="0" y="207353"/>
                  </a:cubicBezTo>
                  <a:lnTo>
                    <a:pt x="0" y="699859"/>
                  </a:lnTo>
                  <a:cubicBezTo>
                    <a:pt x="0" y="747972"/>
                    <a:pt x="39003" y="786975"/>
                    <a:pt x="87116" y="786975"/>
                  </a:cubicBezTo>
                  <a:close/>
                </a:path>
              </a:pathLst>
            </a:custGeom>
            <a:solidFill>
              <a:srgbClr val="E2EAF4"/>
            </a:solidFill>
            <a:ln w="9525">
              <a:gradFill>
                <a:gsLst>
                  <a:gs pos="0">
                    <a:srgbClr val="F6F9FC">
                      <a:lumMod val="100000"/>
                    </a:srgbClr>
                  </a:gs>
                  <a:gs pos="100000">
                    <a:schemeClr val="tx2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190500" dist="1905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11190922" y="3324575"/>
              <a:ext cx="390729" cy="146271"/>
              <a:chOff x="3745871" y="5444677"/>
              <a:chExt cx="469069" cy="175598"/>
            </a:xfrm>
          </p:grpSpPr>
          <p:sp>
            <p:nvSpPr>
              <p:cNvPr id="148" name="PA-圆角矩形 221"/>
              <p:cNvSpPr/>
              <p:nvPr>
                <p:custDataLst>
                  <p:tags r:id="rId57"/>
                </p:custDataLst>
              </p:nvPr>
            </p:nvSpPr>
            <p:spPr>
              <a:xfrm rot="11367">
                <a:off x="3745873" y="5444677"/>
                <a:ext cx="307502" cy="4378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PA-圆角矩形 222"/>
              <p:cNvSpPr/>
              <p:nvPr>
                <p:custDataLst>
                  <p:tags r:id="rId58"/>
                </p:custDataLst>
              </p:nvPr>
            </p:nvSpPr>
            <p:spPr>
              <a:xfrm rot="11367">
                <a:off x="3745871" y="5577220"/>
                <a:ext cx="469069" cy="430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11626326" y="3535956"/>
              <a:ext cx="212538" cy="183232"/>
              <a:chOff x="12329815" y="3764388"/>
              <a:chExt cx="115227" cy="99339"/>
            </a:xfrm>
          </p:grpSpPr>
          <p:sp>
            <p:nvSpPr>
              <p:cNvPr id="144" name="PA-任意多边形 69"/>
              <p:cNvSpPr/>
              <p:nvPr>
                <p:custDataLst>
                  <p:tags r:id="rId59"/>
                </p:custDataLst>
              </p:nvPr>
            </p:nvSpPr>
            <p:spPr>
              <a:xfrm>
                <a:off x="12329815" y="3789727"/>
                <a:ext cx="115227" cy="74000"/>
              </a:xfrm>
              <a:custGeom>
                <a:avLst/>
                <a:gdLst>
                  <a:gd name="connsiteX0" fmla="*/ 166 w 115227"/>
                  <a:gd name="connsiteY0" fmla="*/ 7301 h 74000"/>
                  <a:gd name="connsiteX1" fmla="*/ 5923 w 115227"/>
                  <a:gd name="connsiteY1" fmla="*/ 0 h 74000"/>
                  <a:gd name="connsiteX2" fmla="*/ 109305 w 115227"/>
                  <a:gd name="connsiteY2" fmla="*/ 0 h 74000"/>
                  <a:gd name="connsiteX3" fmla="*/ 115062 w 115227"/>
                  <a:gd name="connsiteY3" fmla="*/ 7301 h 74000"/>
                  <a:gd name="connsiteX4" fmla="*/ 100143 w 115227"/>
                  <a:gd name="connsiteY4" fmla="*/ 69461 h 74000"/>
                  <a:gd name="connsiteX5" fmla="*/ 94386 w 115227"/>
                  <a:gd name="connsiteY5" fmla="*/ 74000 h 74000"/>
                  <a:gd name="connsiteX6" fmla="*/ 20841 w 115227"/>
                  <a:gd name="connsiteY6" fmla="*/ 74000 h 74000"/>
                  <a:gd name="connsiteX7" fmla="*/ 15085 w 115227"/>
                  <a:gd name="connsiteY7" fmla="*/ 69461 h 74000"/>
                  <a:gd name="connsiteX8" fmla="*/ 166 w 115227"/>
                  <a:gd name="connsiteY8" fmla="*/ 7301 h 7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227" h="74000">
                    <a:moveTo>
                      <a:pt x="166" y="7301"/>
                    </a:moveTo>
                    <a:cubicBezTo>
                      <a:pt x="-727" y="3579"/>
                      <a:pt x="2094" y="0"/>
                      <a:pt x="5923" y="0"/>
                    </a:cubicBezTo>
                    <a:lnTo>
                      <a:pt x="109305" y="0"/>
                    </a:lnTo>
                    <a:cubicBezTo>
                      <a:pt x="113133" y="0"/>
                      <a:pt x="115955" y="3579"/>
                      <a:pt x="115062" y="7301"/>
                    </a:cubicBezTo>
                    <a:lnTo>
                      <a:pt x="100143" y="69461"/>
                    </a:lnTo>
                    <a:cubicBezTo>
                      <a:pt x="99504" y="72123"/>
                      <a:pt x="97124" y="74000"/>
                      <a:pt x="94386" y="74000"/>
                    </a:cubicBezTo>
                    <a:lnTo>
                      <a:pt x="20841" y="74000"/>
                    </a:lnTo>
                    <a:cubicBezTo>
                      <a:pt x="18104" y="74000"/>
                      <a:pt x="15723" y="72123"/>
                      <a:pt x="15085" y="69461"/>
                    </a:cubicBezTo>
                    <a:lnTo>
                      <a:pt x="166" y="7301"/>
                    </a:lnTo>
                    <a:close/>
                  </a:path>
                </a:pathLst>
              </a:custGeom>
              <a:solidFill>
                <a:schemeClr val="accent1"/>
              </a:solidFill>
              <a:ln w="5556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PA-任意多边形 70"/>
              <p:cNvSpPr/>
              <p:nvPr>
                <p:custDataLst>
                  <p:tags r:id="rId60"/>
                </p:custDataLst>
              </p:nvPr>
            </p:nvSpPr>
            <p:spPr>
              <a:xfrm>
                <a:off x="12339254" y="3764388"/>
                <a:ext cx="23680" cy="29600"/>
              </a:xfrm>
              <a:custGeom>
                <a:avLst/>
                <a:gdLst>
                  <a:gd name="connsiteX0" fmla="*/ 0 w 23680"/>
                  <a:gd name="connsiteY0" fmla="*/ 0 h 29600"/>
                  <a:gd name="connsiteX1" fmla="*/ 23680 w 23680"/>
                  <a:gd name="connsiteY1" fmla="*/ 0 h 29600"/>
                  <a:gd name="connsiteX2" fmla="*/ 23680 w 23680"/>
                  <a:gd name="connsiteY2" fmla="*/ 29600 h 29600"/>
                  <a:gd name="connsiteX3" fmla="*/ 0 w 23680"/>
                  <a:gd name="connsiteY3" fmla="*/ 29600 h 2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80" h="29600">
                    <a:moveTo>
                      <a:pt x="0" y="0"/>
                    </a:moveTo>
                    <a:lnTo>
                      <a:pt x="23680" y="0"/>
                    </a:lnTo>
                    <a:lnTo>
                      <a:pt x="23680" y="29600"/>
                    </a:lnTo>
                    <a:lnTo>
                      <a:pt x="0" y="29600"/>
                    </a:lnTo>
                    <a:close/>
                  </a:path>
                </a:pathLst>
              </a:custGeom>
              <a:noFill/>
              <a:ln w="952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PA-任意多边形 71"/>
              <p:cNvSpPr/>
              <p:nvPr>
                <p:custDataLst>
                  <p:tags r:id="rId61"/>
                </p:custDataLst>
              </p:nvPr>
            </p:nvSpPr>
            <p:spPr>
              <a:xfrm>
                <a:off x="12362934" y="3767348"/>
                <a:ext cx="56240" cy="26639"/>
              </a:xfrm>
              <a:custGeom>
                <a:avLst/>
                <a:gdLst>
                  <a:gd name="connsiteX0" fmla="*/ 0 w 56240"/>
                  <a:gd name="connsiteY0" fmla="*/ 26640 h 26639"/>
                  <a:gd name="connsiteX1" fmla="*/ 19240 w 56240"/>
                  <a:gd name="connsiteY1" fmla="*/ 0 h 26639"/>
                  <a:gd name="connsiteX2" fmla="*/ 56240 w 56240"/>
                  <a:gd name="connsiteY2" fmla="*/ 26640 h 2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240" h="26639">
                    <a:moveTo>
                      <a:pt x="0" y="26640"/>
                    </a:moveTo>
                    <a:lnTo>
                      <a:pt x="19240" y="0"/>
                    </a:lnTo>
                    <a:lnTo>
                      <a:pt x="56240" y="26640"/>
                    </a:lnTo>
                  </a:path>
                </a:pathLst>
              </a:custGeom>
              <a:noFill/>
              <a:ln w="952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PA-任意多边形 72"/>
              <p:cNvSpPr/>
              <p:nvPr>
                <p:custDataLst>
                  <p:tags r:id="rId62"/>
                </p:custDataLst>
              </p:nvPr>
            </p:nvSpPr>
            <p:spPr>
              <a:xfrm>
                <a:off x="12351094" y="3817668"/>
                <a:ext cx="23680" cy="2960"/>
              </a:xfrm>
              <a:custGeom>
                <a:avLst/>
                <a:gdLst>
                  <a:gd name="connsiteX0" fmla="*/ 0 w 23680"/>
                  <a:gd name="connsiteY0" fmla="*/ 0 h 2960"/>
                  <a:gd name="connsiteX1" fmla="*/ 23680 w 23680"/>
                  <a:gd name="connsiteY1" fmla="*/ 0 h 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80" h="2960">
                    <a:moveTo>
                      <a:pt x="0" y="0"/>
                    </a:moveTo>
                    <a:lnTo>
                      <a:pt x="23680" y="0"/>
                    </a:lnTo>
                  </a:path>
                </a:pathLst>
              </a:custGeom>
              <a:noFill/>
              <a:ln w="5556" cap="rnd">
                <a:solidFill>
                  <a:srgbClr val="E2EA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0" name="PA-组合 78"/>
          <p:cNvGrpSpPr/>
          <p:nvPr>
            <p:custDataLst>
              <p:tags r:id="rId63"/>
            </p:custDataLst>
          </p:nvPr>
        </p:nvGrpSpPr>
        <p:grpSpPr>
          <a:xfrm>
            <a:off x="0" y="-5190750"/>
            <a:ext cx="3839459" cy="964788"/>
            <a:chOff x="422592" y="549275"/>
            <a:chExt cx="3839459" cy="964788"/>
          </a:xfrm>
        </p:grpSpPr>
        <p:grpSp>
          <p:nvGrpSpPr>
            <p:cNvPr id="151" name="组合 150"/>
            <p:cNvGrpSpPr/>
            <p:nvPr/>
          </p:nvGrpSpPr>
          <p:grpSpPr>
            <a:xfrm>
              <a:off x="422592" y="549275"/>
              <a:ext cx="1118611" cy="537611"/>
              <a:chOff x="1030605" y="770607"/>
              <a:chExt cx="1118611" cy="537611"/>
            </a:xfrm>
          </p:grpSpPr>
          <p:sp>
            <p:nvSpPr>
              <p:cNvPr id="157" name="PA-文本框 83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030605" y="808580"/>
                <a:ext cx="11186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gradFill>
                      <a:gsLst>
                        <a:gs pos="1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effectLst>
                      <a:outerShdw blurRad="114300" dist="76200" dir="2700000" algn="tl" rotWithShape="0">
                        <a:schemeClr val="accent4">
                          <a:lumMod val="50000"/>
                          <a:alpha val="22000"/>
                        </a:schemeClr>
                      </a:outerShdw>
                    </a:effectLst>
                  </a:rPr>
                  <a:t>01</a:t>
                </a:r>
                <a:endParaRPr lang="en-US" altLang="zh-CN" sz="24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2000"/>
                      </a:schemeClr>
                    </a:outerShdw>
                  </a:effectLst>
                </a:endParaRPr>
              </a:p>
            </p:txBody>
          </p:sp>
          <p:sp>
            <p:nvSpPr>
              <p:cNvPr id="158" name="PA-圆角矩形 84"/>
              <p:cNvSpPr/>
              <p:nvPr>
                <p:custDataLst>
                  <p:tags r:id="rId65"/>
                </p:custDataLst>
              </p:nvPr>
            </p:nvSpPr>
            <p:spPr>
              <a:xfrm>
                <a:off x="1306804" y="789778"/>
                <a:ext cx="566212" cy="499268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9" name="组合 158"/>
              <p:cNvGrpSpPr/>
              <p:nvPr/>
            </p:nvGrpSpPr>
            <p:grpSpPr>
              <a:xfrm>
                <a:off x="1283461" y="770607"/>
                <a:ext cx="612899" cy="537611"/>
                <a:chOff x="1346376" y="762000"/>
                <a:chExt cx="612899" cy="537611"/>
              </a:xfrm>
            </p:grpSpPr>
            <p:sp>
              <p:nvSpPr>
                <p:cNvPr id="160" name="PA-椭圆 86"/>
                <p:cNvSpPr/>
                <p:nvPr>
                  <p:custDataLst>
                    <p:tags r:id="rId66"/>
                  </p:custDataLst>
                </p:nvPr>
              </p:nvSpPr>
              <p:spPr>
                <a:xfrm>
                  <a:off x="1912442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PA-椭圆 87"/>
                <p:cNvSpPr/>
                <p:nvPr>
                  <p:custDataLst>
                    <p:tags r:id="rId67"/>
                  </p:custDataLst>
                </p:nvPr>
              </p:nvSpPr>
              <p:spPr>
                <a:xfrm>
                  <a:off x="1346376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PA-椭圆 88"/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1346376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PA-椭圆 89"/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1912442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52" name="PA-文本框 80"/>
            <p:cNvSpPr txBox="1"/>
            <p:nvPr>
              <p:custDataLst>
                <p:tags r:id="rId70"/>
              </p:custDataLst>
            </p:nvPr>
          </p:nvSpPr>
          <p:spPr>
            <a:xfrm>
              <a:off x="1307396" y="664143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工作内容回顾</a:t>
              </a:r>
              <a:endParaRPr lang="zh-CN" altLang="en-US" sz="3600" dirty="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153" name="PA-圆角矩形 81"/>
            <p:cNvSpPr/>
            <p:nvPr>
              <p:custDataLst>
                <p:tags r:id="rId71"/>
              </p:custDataLst>
            </p:nvPr>
          </p:nvSpPr>
          <p:spPr>
            <a:xfrm>
              <a:off x="696691" y="1254432"/>
              <a:ext cx="2915708" cy="222387"/>
            </a:xfrm>
            <a:prstGeom prst="roundRect">
              <a:avLst>
                <a:gd name="adj" fmla="val 50000"/>
              </a:avLst>
            </a:prstGeom>
            <a:blipFill>
              <a:blip r:embed="rId72">
                <a:extLs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PA-文本框 82"/>
            <p:cNvSpPr txBox="1"/>
            <p:nvPr>
              <p:custDataLst>
                <p:tags r:id="rId74"/>
              </p:custDataLst>
            </p:nvPr>
          </p:nvSpPr>
          <p:spPr>
            <a:xfrm>
              <a:off x="652150" y="1217187"/>
              <a:ext cx="3004791" cy="29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REVIEW OF WORK CONTENTS</a:t>
              </a:r>
              <a:endParaRPr lang="en-US" altLang="zh-CN" sz="10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55" name="矩形 1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E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: 圆角 153"/>
          <p:cNvSpPr/>
          <p:nvPr/>
        </p:nvSpPr>
        <p:spPr>
          <a:xfrm rot="21273734" flipH="1">
            <a:off x="-559276" y="5837874"/>
            <a:ext cx="14335689" cy="6858000"/>
          </a:xfrm>
          <a:prstGeom prst="roundRect">
            <a:avLst>
              <a:gd name="adj" fmla="val 19193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1" name="图片 350" descr="人的脸&#10;&#10;低可信度描述已自动生成"/>
          <p:cNvPicPr>
            <a:picLocks noChangeAspect="1"/>
          </p:cNvPicPr>
          <p:nvPr/>
        </p:nvPicPr>
        <p:blipFill>
          <a:blip r:embed="rId75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23715" y="1854618"/>
            <a:ext cx="2834824" cy="2834824"/>
            <a:chOff x="866853" y="1854618"/>
            <a:chExt cx="2834824" cy="2834824"/>
          </a:xfrm>
        </p:grpSpPr>
        <p:sp>
          <p:nvSpPr>
            <p:cNvPr id="103" name="椭圆 102"/>
            <p:cNvSpPr/>
            <p:nvPr/>
          </p:nvSpPr>
          <p:spPr>
            <a:xfrm>
              <a:off x="866853" y="1854618"/>
              <a:ext cx="2834824" cy="2834824"/>
            </a:xfrm>
            <a:prstGeom prst="ellipse">
              <a:avLst/>
            </a:prstGeom>
            <a:solidFill>
              <a:srgbClr val="E2EAF4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1041625" y="2029390"/>
              <a:ext cx="2485281" cy="2485281"/>
              <a:chOff x="10821461" y="2196195"/>
              <a:chExt cx="5342422" cy="5342422"/>
            </a:xfrm>
          </p:grpSpPr>
          <p:sp>
            <p:nvSpPr>
              <p:cNvPr id="110" name="圆: 空心 109"/>
              <p:cNvSpPr/>
              <p:nvPr/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2700000" algn="ctr" rotWithShape="0">
                  <a:srgbClr val="29486D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圆: 空心 110"/>
              <p:cNvSpPr/>
              <p:nvPr/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63500" dir="13500000" algn="ctr" rotWithShape="0">
                  <a:srgbClr val="FFFFFF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5" name="弧形 104"/>
            <p:cNvSpPr/>
            <p:nvPr/>
          </p:nvSpPr>
          <p:spPr>
            <a:xfrm>
              <a:off x="965368" y="1953133"/>
              <a:ext cx="2637794" cy="2637794"/>
            </a:xfrm>
            <a:prstGeom prst="arc">
              <a:avLst>
                <a:gd name="adj1" fmla="val 11275932"/>
                <a:gd name="adj2" fmla="val 17658842"/>
              </a:avLst>
            </a:prstGeom>
            <a:noFill/>
            <a:ln w="28575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799290" y="2787055"/>
              <a:ext cx="969950" cy="969950"/>
              <a:chOff x="1650506" y="2781553"/>
              <a:chExt cx="969950" cy="969950"/>
            </a:xfrm>
          </p:grpSpPr>
          <p:sp>
            <p:nvSpPr>
              <p:cNvPr id="115" name="椭圆 114"/>
              <p:cNvSpPr/>
              <p:nvPr/>
            </p:nvSpPr>
            <p:spPr>
              <a:xfrm>
                <a:off x="1650506" y="2781553"/>
                <a:ext cx="969950" cy="96995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1932299" y="3054228"/>
                <a:ext cx="406365" cy="424601"/>
                <a:chOff x="-4442" y="5011201"/>
                <a:chExt cx="514350" cy="537432"/>
              </a:xfrm>
              <a:solidFill>
                <a:schemeClr val="tx2"/>
              </a:solidFill>
            </p:grpSpPr>
            <p:sp>
              <p:nvSpPr>
                <p:cNvPr id="7" name="椭圆 6"/>
                <p:cNvSpPr/>
                <p:nvPr/>
              </p:nvSpPr>
              <p:spPr>
                <a:xfrm>
                  <a:off x="84878" y="5011201"/>
                  <a:ext cx="335711" cy="3357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任意多边形: 形状 119"/>
                <p:cNvSpPr/>
                <p:nvPr/>
              </p:nvSpPr>
              <p:spPr>
                <a:xfrm>
                  <a:off x="-4442" y="5339084"/>
                  <a:ext cx="514350" cy="209549"/>
                </a:xfrm>
                <a:custGeom>
                  <a:avLst/>
                  <a:gdLst>
                    <a:gd name="connsiteX0" fmla="*/ 34926 w 514350"/>
                    <a:gd name="connsiteY0" fmla="*/ 0 h 209549"/>
                    <a:gd name="connsiteX1" fmla="*/ 127248 w 514350"/>
                    <a:gd name="connsiteY1" fmla="*/ 0 h 209549"/>
                    <a:gd name="connsiteX2" fmla="*/ 138484 w 514350"/>
                    <a:gd name="connsiteY2" fmla="*/ 16665 h 209549"/>
                    <a:gd name="connsiteX3" fmla="*/ 257176 w 514350"/>
                    <a:gd name="connsiteY3" fmla="*/ 65829 h 209549"/>
                    <a:gd name="connsiteX4" fmla="*/ 375868 w 514350"/>
                    <a:gd name="connsiteY4" fmla="*/ 16665 h 209549"/>
                    <a:gd name="connsiteX5" fmla="*/ 387104 w 514350"/>
                    <a:gd name="connsiteY5" fmla="*/ 0 h 209549"/>
                    <a:gd name="connsiteX6" fmla="*/ 479424 w 514350"/>
                    <a:gd name="connsiteY6" fmla="*/ 0 h 209549"/>
                    <a:gd name="connsiteX7" fmla="*/ 514350 w 514350"/>
                    <a:gd name="connsiteY7" fmla="*/ 34926 h 209549"/>
                    <a:gd name="connsiteX8" fmla="*/ 514350 w 514350"/>
                    <a:gd name="connsiteY8" fmla="*/ 174623 h 209549"/>
                    <a:gd name="connsiteX9" fmla="*/ 479424 w 514350"/>
                    <a:gd name="connsiteY9" fmla="*/ 209549 h 209549"/>
                    <a:gd name="connsiteX10" fmla="*/ 34926 w 514350"/>
                    <a:gd name="connsiteY10" fmla="*/ 209549 h 209549"/>
                    <a:gd name="connsiteX11" fmla="*/ 0 w 514350"/>
                    <a:gd name="connsiteY11" fmla="*/ 174623 h 209549"/>
                    <a:gd name="connsiteX12" fmla="*/ 0 w 514350"/>
                    <a:gd name="connsiteY12" fmla="*/ 34926 h 209549"/>
                    <a:gd name="connsiteX13" fmla="*/ 34926 w 514350"/>
                    <a:gd name="connsiteY13" fmla="*/ 0 h 209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14350" h="209549">
                      <a:moveTo>
                        <a:pt x="34926" y="0"/>
                      </a:moveTo>
                      <a:lnTo>
                        <a:pt x="127248" y="0"/>
                      </a:lnTo>
                      <a:lnTo>
                        <a:pt x="138484" y="16665"/>
                      </a:lnTo>
                      <a:cubicBezTo>
                        <a:pt x="168860" y="47041"/>
                        <a:pt x="210824" y="65829"/>
                        <a:pt x="257176" y="65829"/>
                      </a:cubicBezTo>
                      <a:cubicBezTo>
                        <a:pt x="303528" y="65829"/>
                        <a:pt x="345492" y="47041"/>
                        <a:pt x="375868" y="16665"/>
                      </a:cubicBezTo>
                      <a:lnTo>
                        <a:pt x="387104" y="0"/>
                      </a:lnTo>
                      <a:lnTo>
                        <a:pt x="479424" y="0"/>
                      </a:lnTo>
                      <a:cubicBezTo>
                        <a:pt x="498713" y="0"/>
                        <a:pt x="514350" y="15637"/>
                        <a:pt x="514350" y="34926"/>
                      </a:cubicBezTo>
                      <a:lnTo>
                        <a:pt x="514350" y="174623"/>
                      </a:lnTo>
                      <a:cubicBezTo>
                        <a:pt x="514350" y="193912"/>
                        <a:pt x="498713" y="209549"/>
                        <a:pt x="479424" y="209549"/>
                      </a:cubicBezTo>
                      <a:lnTo>
                        <a:pt x="34926" y="209549"/>
                      </a:lnTo>
                      <a:cubicBezTo>
                        <a:pt x="15637" y="209549"/>
                        <a:pt x="0" y="193912"/>
                        <a:pt x="0" y="174623"/>
                      </a:cubicBezTo>
                      <a:lnTo>
                        <a:pt x="0" y="34926"/>
                      </a:lnTo>
                      <a:cubicBezTo>
                        <a:pt x="0" y="15637"/>
                        <a:pt x="15637" y="0"/>
                        <a:pt x="349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30" name="椭圆 129"/>
            <p:cNvSpPr/>
            <p:nvPr/>
          </p:nvSpPr>
          <p:spPr>
            <a:xfrm>
              <a:off x="2493620" y="3467824"/>
              <a:ext cx="294684" cy="29468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1" name="组合 130"/>
            <p:cNvGrpSpPr/>
            <p:nvPr/>
          </p:nvGrpSpPr>
          <p:grpSpPr>
            <a:xfrm>
              <a:off x="2587265" y="3535092"/>
              <a:ext cx="107395" cy="160148"/>
              <a:chOff x="16326752" y="4905431"/>
              <a:chExt cx="151811" cy="226383"/>
            </a:xfrm>
            <a:solidFill>
              <a:schemeClr val="tx2"/>
            </a:solidFill>
          </p:grpSpPr>
          <p:sp>
            <p:nvSpPr>
              <p:cNvPr id="134" name="矩形: 圆角 133"/>
              <p:cNvSpPr/>
              <p:nvPr/>
            </p:nvSpPr>
            <p:spPr>
              <a:xfrm rot="2679422">
                <a:off x="16422224" y="4905431"/>
                <a:ext cx="56339" cy="2263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: 圆角 134"/>
              <p:cNvSpPr/>
              <p:nvPr/>
            </p:nvSpPr>
            <p:spPr>
              <a:xfrm rot="18920578" flipH="1">
                <a:off x="16326752" y="4970331"/>
                <a:ext cx="56301" cy="1505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矩形: 圆角 19"/>
          <p:cNvSpPr/>
          <p:nvPr/>
        </p:nvSpPr>
        <p:spPr>
          <a:xfrm>
            <a:off x="3614891" y="2721688"/>
            <a:ext cx="3750845" cy="3873845"/>
          </a:xfrm>
          <a:prstGeom prst="roundRect">
            <a:avLst>
              <a:gd name="adj" fmla="val 4214"/>
            </a:avLst>
          </a:prstGeom>
          <a:solidFill>
            <a:srgbClr val="E2EAF4"/>
          </a:solidFill>
          <a:ln>
            <a:gradFill>
              <a:gsLst>
                <a:gs pos="0">
                  <a:schemeClr val="accent3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95"/>
          <p:cNvSpPr/>
          <p:nvPr/>
        </p:nvSpPr>
        <p:spPr>
          <a:xfrm>
            <a:off x="4654359" y="2155180"/>
            <a:ext cx="1525477" cy="798266"/>
          </a:xfrm>
          <a:custGeom>
            <a:avLst/>
            <a:gdLst>
              <a:gd name="connsiteX0" fmla="*/ 375801 w 751603"/>
              <a:gd name="connsiteY0" fmla="*/ 98490 h 393306"/>
              <a:gd name="connsiteX1" fmla="*/ 339174 w 751603"/>
              <a:gd name="connsiteY1" fmla="*/ 135117 h 393306"/>
              <a:gd name="connsiteX2" fmla="*/ 375801 w 751603"/>
              <a:gd name="connsiteY2" fmla="*/ 171744 h 393306"/>
              <a:gd name="connsiteX3" fmla="*/ 412428 w 751603"/>
              <a:gd name="connsiteY3" fmla="*/ 135117 h 393306"/>
              <a:gd name="connsiteX4" fmla="*/ 375801 w 751603"/>
              <a:gd name="connsiteY4" fmla="*/ 98490 h 393306"/>
              <a:gd name="connsiteX5" fmla="*/ 375802 w 751603"/>
              <a:gd name="connsiteY5" fmla="*/ 0 h 393306"/>
              <a:gd name="connsiteX6" fmla="*/ 510919 w 751603"/>
              <a:gd name="connsiteY6" fmla="*/ 135117 h 393306"/>
              <a:gd name="connsiteX7" fmla="*/ 500301 w 751603"/>
              <a:gd name="connsiteY7" fmla="*/ 187711 h 393306"/>
              <a:gd name="connsiteX8" fmla="*/ 497504 w 751603"/>
              <a:gd name="connsiteY8" fmla="*/ 191859 h 393306"/>
              <a:gd name="connsiteX9" fmla="*/ 718028 w 751603"/>
              <a:gd name="connsiteY9" fmla="*/ 191859 h 393306"/>
              <a:gd name="connsiteX10" fmla="*/ 751603 w 751603"/>
              <a:gd name="connsiteY10" fmla="*/ 225434 h 393306"/>
              <a:gd name="connsiteX11" fmla="*/ 751603 w 751603"/>
              <a:gd name="connsiteY11" fmla="*/ 359731 h 393306"/>
              <a:gd name="connsiteX12" fmla="*/ 718028 w 751603"/>
              <a:gd name="connsiteY12" fmla="*/ 393306 h 393306"/>
              <a:gd name="connsiteX13" fmla="*/ 33575 w 751603"/>
              <a:gd name="connsiteY13" fmla="*/ 393306 h 393306"/>
              <a:gd name="connsiteX14" fmla="*/ 0 w 751603"/>
              <a:gd name="connsiteY14" fmla="*/ 359731 h 393306"/>
              <a:gd name="connsiteX15" fmla="*/ 0 w 751603"/>
              <a:gd name="connsiteY15" fmla="*/ 225434 h 393306"/>
              <a:gd name="connsiteX16" fmla="*/ 33575 w 751603"/>
              <a:gd name="connsiteY16" fmla="*/ 191859 h 393306"/>
              <a:gd name="connsiteX17" fmla="*/ 254100 w 751603"/>
              <a:gd name="connsiteY17" fmla="*/ 191859 h 393306"/>
              <a:gd name="connsiteX18" fmla="*/ 251303 w 751603"/>
              <a:gd name="connsiteY18" fmla="*/ 187711 h 393306"/>
              <a:gd name="connsiteX19" fmla="*/ 240685 w 751603"/>
              <a:gd name="connsiteY19" fmla="*/ 135117 h 393306"/>
              <a:gd name="connsiteX20" fmla="*/ 375802 w 751603"/>
              <a:gd name="connsiteY20" fmla="*/ 0 h 39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1603" h="393306">
                <a:moveTo>
                  <a:pt x="375801" y="98490"/>
                </a:moveTo>
                <a:cubicBezTo>
                  <a:pt x="355572" y="98490"/>
                  <a:pt x="339174" y="114888"/>
                  <a:pt x="339174" y="135117"/>
                </a:cubicBezTo>
                <a:cubicBezTo>
                  <a:pt x="339174" y="155346"/>
                  <a:pt x="355572" y="171744"/>
                  <a:pt x="375801" y="171744"/>
                </a:cubicBezTo>
                <a:cubicBezTo>
                  <a:pt x="396030" y="171744"/>
                  <a:pt x="412428" y="155346"/>
                  <a:pt x="412428" y="135117"/>
                </a:cubicBezTo>
                <a:cubicBezTo>
                  <a:pt x="412428" y="114888"/>
                  <a:pt x="396030" y="98490"/>
                  <a:pt x="375801" y="98490"/>
                </a:cubicBezTo>
                <a:close/>
                <a:moveTo>
                  <a:pt x="375802" y="0"/>
                </a:moveTo>
                <a:cubicBezTo>
                  <a:pt x="450425" y="0"/>
                  <a:pt x="510919" y="60494"/>
                  <a:pt x="510919" y="135117"/>
                </a:cubicBezTo>
                <a:cubicBezTo>
                  <a:pt x="510919" y="153773"/>
                  <a:pt x="507138" y="171545"/>
                  <a:pt x="500301" y="187711"/>
                </a:cubicBezTo>
                <a:lnTo>
                  <a:pt x="497504" y="191859"/>
                </a:lnTo>
                <a:lnTo>
                  <a:pt x="718028" y="191859"/>
                </a:lnTo>
                <a:cubicBezTo>
                  <a:pt x="736571" y="191859"/>
                  <a:pt x="751603" y="206891"/>
                  <a:pt x="751603" y="225434"/>
                </a:cubicBezTo>
                <a:lnTo>
                  <a:pt x="751603" y="359731"/>
                </a:lnTo>
                <a:cubicBezTo>
                  <a:pt x="751603" y="378274"/>
                  <a:pt x="736571" y="393306"/>
                  <a:pt x="718028" y="393306"/>
                </a:cubicBezTo>
                <a:lnTo>
                  <a:pt x="33575" y="393306"/>
                </a:lnTo>
                <a:cubicBezTo>
                  <a:pt x="15032" y="393306"/>
                  <a:pt x="0" y="378274"/>
                  <a:pt x="0" y="359731"/>
                </a:cubicBezTo>
                <a:lnTo>
                  <a:pt x="0" y="225434"/>
                </a:lnTo>
                <a:cubicBezTo>
                  <a:pt x="0" y="206891"/>
                  <a:pt x="15032" y="191859"/>
                  <a:pt x="33575" y="191859"/>
                </a:cubicBezTo>
                <a:lnTo>
                  <a:pt x="254100" y="191859"/>
                </a:lnTo>
                <a:lnTo>
                  <a:pt x="251303" y="187711"/>
                </a:lnTo>
                <a:cubicBezTo>
                  <a:pt x="244466" y="171545"/>
                  <a:pt x="240685" y="153773"/>
                  <a:pt x="240685" y="135117"/>
                </a:cubicBezTo>
                <a:cubicBezTo>
                  <a:pt x="240685" y="60494"/>
                  <a:pt x="301179" y="0"/>
                  <a:pt x="37580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28575">
            <a:solidFill>
              <a:srgbClr val="E2EAF4"/>
            </a:solidFill>
          </a:ln>
          <a:effectLst>
            <a:outerShdw blurRad="114300" dist="101600" dir="2700000" algn="tl" rotWithShape="0">
              <a:srgbClr val="14723F">
                <a:alpha val="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0" name="文本框 249"/>
          <p:cNvSpPr txBox="1"/>
          <p:nvPr/>
        </p:nvSpPr>
        <p:spPr>
          <a:xfrm>
            <a:off x="4636873" y="3267769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  <a:sym typeface="+mn-ea"/>
              </a:rPr>
              <a:t>作品服务对象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3870864" y="3853784"/>
            <a:ext cx="323889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对了解医疗知识有需求的，</a:t>
            </a:r>
            <a:endParaRPr lang="zh-CN" altLang="en-US" sz="18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8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拥有智能手机的人群</a:t>
            </a:r>
            <a:endParaRPr lang="zh-CN" altLang="en-US" sz="18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2" name="矩形: 圆角 251"/>
          <p:cNvSpPr/>
          <p:nvPr/>
        </p:nvSpPr>
        <p:spPr>
          <a:xfrm>
            <a:off x="4757963" y="3681045"/>
            <a:ext cx="1464700" cy="99642"/>
          </a:xfrm>
          <a:prstGeom prst="roundRect">
            <a:avLst>
              <a:gd name="adj" fmla="val 50000"/>
            </a:avLst>
          </a:pr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5400" dist="254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8" name="矩形: 圆角 307"/>
          <p:cNvSpPr/>
          <p:nvPr/>
        </p:nvSpPr>
        <p:spPr>
          <a:xfrm>
            <a:off x="7574303" y="2707216"/>
            <a:ext cx="3750845" cy="3873845"/>
          </a:xfrm>
          <a:prstGeom prst="roundRect">
            <a:avLst>
              <a:gd name="adj" fmla="val 4214"/>
            </a:avLst>
          </a:prstGeom>
          <a:solidFill>
            <a:srgbClr val="E2EAF4"/>
          </a:solidFill>
          <a:ln>
            <a:gradFill>
              <a:gsLst>
                <a:gs pos="0">
                  <a:schemeClr val="accent3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任意多边形: 形状 308"/>
          <p:cNvSpPr/>
          <p:nvPr/>
        </p:nvSpPr>
        <p:spPr>
          <a:xfrm>
            <a:off x="8686987" y="2155180"/>
            <a:ext cx="1525477" cy="798266"/>
          </a:xfrm>
          <a:custGeom>
            <a:avLst/>
            <a:gdLst>
              <a:gd name="connsiteX0" fmla="*/ 375801 w 751603"/>
              <a:gd name="connsiteY0" fmla="*/ 98490 h 393306"/>
              <a:gd name="connsiteX1" fmla="*/ 339174 w 751603"/>
              <a:gd name="connsiteY1" fmla="*/ 135117 h 393306"/>
              <a:gd name="connsiteX2" fmla="*/ 375801 w 751603"/>
              <a:gd name="connsiteY2" fmla="*/ 171744 h 393306"/>
              <a:gd name="connsiteX3" fmla="*/ 412428 w 751603"/>
              <a:gd name="connsiteY3" fmla="*/ 135117 h 393306"/>
              <a:gd name="connsiteX4" fmla="*/ 375801 w 751603"/>
              <a:gd name="connsiteY4" fmla="*/ 98490 h 393306"/>
              <a:gd name="connsiteX5" fmla="*/ 375802 w 751603"/>
              <a:gd name="connsiteY5" fmla="*/ 0 h 393306"/>
              <a:gd name="connsiteX6" fmla="*/ 510919 w 751603"/>
              <a:gd name="connsiteY6" fmla="*/ 135117 h 393306"/>
              <a:gd name="connsiteX7" fmla="*/ 500301 w 751603"/>
              <a:gd name="connsiteY7" fmla="*/ 187711 h 393306"/>
              <a:gd name="connsiteX8" fmla="*/ 497504 w 751603"/>
              <a:gd name="connsiteY8" fmla="*/ 191859 h 393306"/>
              <a:gd name="connsiteX9" fmla="*/ 718028 w 751603"/>
              <a:gd name="connsiteY9" fmla="*/ 191859 h 393306"/>
              <a:gd name="connsiteX10" fmla="*/ 751603 w 751603"/>
              <a:gd name="connsiteY10" fmla="*/ 225434 h 393306"/>
              <a:gd name="connsiteX11" fmla="*/ 751603 w 751603"/>
              <a:gd name="connsiteY11" fmla="*/ 359731 h 393306"/>
              <a:gd name="connsiteX12" fmla="*/ 718028 w 751603"/>
              <a:gd name="connsiteY12" fmla="*/ 393306 h 393306"/>
              <a:gd name="connsiteX13" fmla="*/ 33575 w 751603"/>
              <a:gd name="connsiteY13" fmla="*/ 393306 h 393306"/>
              <a:gd name="connsiteX14" fmla="*/ 0 w 751603"/>
              <a:gd name="connsiteY14" fmla="*/ 359731 h 393306"/>
              <a:gd name="connsiteX15" fmla="*/ 0 w 751603"/>
              <a:gd name="connsiteY15" fmla="*/ 225434 h 393306"/>
              <a:gd name="connsiteX16" fmla="*/ 33575 w 751603"/>
              <a:gd name="connsiteY16" fmla="*/ 191859 h 393306"/>
              <a:gd name="connsiteX17" fmla="*/ 254100 w 751603"/>
              <a:gd name="connsiteY17" fmla="*/ 191859 h 393306"/>
              <a:gd name="connsiteX18" fmla="*/ 251303 w 751603"/>
              <a:gd name="connsiteY18" fmla="*/ 187711 h 393306"/>
              <a:gd name="connsiteX19" fmla="*/ 240685 w 751603"/>
              <a:gd name="connsiteY19" fmla="*/ 135117 h 393306"/>
              <a:gd name="connsiteX20" fmla="*/ 375802 w 751603"/>
              <a:gd name="connsiteY20" fmla="*/ 0 h 39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1603" h="393306">
                <a:moveTo>
                  <a:pt x="375801" y="98490"/>
                </a:moveTo>
                <a:cubicBezTo>
                  <a:pt x="355572" y="98490"/>
                  <a:pt x="339174" y="114888"/>
                  <a:pt x="339174" y="135117"/>
                </a:cubicBezTo>
                <a:cubicBezTo>
                  <a:pt x="339174" y="155346"/>
                  <a:pt x="355572" y="171744"/>
                  <a:pt x="375801" y="171744"/>
                </a:cubicBezTo>
                <a:cubicBezTo>
                  <a:pt x="396030" y="171744"/>
                  <a:pt x="412428" y="155346"/>
                  <a:pt x="412428" y="135117"/>
                </a:cubicBezTo>
                <a:cubicBezTo>
                  <a:pt x="412428" y="114888"/>
                  <a:pt x="396030" y="98490"/>
                  <a:pt x="375801" y="98490"/>
                </a:cubicBezTo>
                <a:close/>
                <a:moveTo>
                  <a:pt x="375802" y="0"/>
                </a:moveTo>
                <a:cubicBezTo>
                  <a:pt x="450425" y="0"/>
                  <a:pt x="510919" y="60494"/>
                  <a:pt x="510919" y="135117"/>
                </a:cubicBezTo>
                <a:cubicBezTo>
                  <a:pt x="510919" y="153773"/>
                  <a:pt x="507138" y="171545"/>
                  <a:pt x="500301" y="187711"/>
                </a:cubicBezTo>
                <a:lnTo>
                  <a:pt x="497504" y="191859"/>
                </a:lnTo>
                <a:lnTo>
                  <a:pt x="718028" y="191859"/>
                </a:lnTo>
                <a:cubicBezTo>
                  <a:pt x="736571" y="191859"/>
                  <a:pt x="751603" y="206891"/>
                  <a:pt x="751603" y="225434"/>
                </a:cubicBezTo>
                <a:lnTo>
                  <a:pt x="751603" y="359731"/>
                </a:lnTo>
                <a:cubicBezTo>
                  <a:pt x="751603" y="378274"/>
                  <a:pt x="736571" y="393306"/>
                  <a:pt x="718028" y="393306"/>
                </a:cubicBezTo>
                <a:lnTo>
                  <a:pt x="33575" y="393306"/>
                </a:lnTo>
                <a:cubicBezTo>
                  <a:pt x="15032" y="393306"/>
                  <a:pt x="0" y="378274"/>
                  <a:pt x="0" y="359731"/>
                </a:cubicBezTo>
                <a:lnTo>
                  <a:pt x="0" y="225434"/>
                </a:lnTo>
                <a:cubicBezTo>
                  <a:pt x="0" y="206891"/>
                  <a:pt x="15032" y="191859"/>
                  <a:pt x="33575" y="191859"/>
                </a:cubicBezTo>
                <a:lnTo>
                  <a:pt x="254100" y="191859"/>
                </a:lnTo>
                <a:lnTo>
                  <a:pt x="251303" y="187711"/>
                </a:lnTo>
                <a:cubicBezTo>
                  <a:pt x="244466" y="171545"/>
                  <a:pt x="240685" y="153773"/>
                  <a:pt x="240685" y="135117"/>
                </a:cubicBezTo>
                <a:cubicBezTo>
                  <a:pt x="240685" y="60494"/>
                  <a:pt x="301179" y="0"/>
                  <a:pt x="37580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28575">
            <a:solidFill>
              <a:srgbClr val="E2EAF4"/>
            </a:solidFill>
          </a:ln>
          <a:effectLst>
            <a:outerShdw blurRad="114300" dist="101600" dir="2700000" algn="tl" rotWithShape="0">
              <a:srgbClr val="14723F">
                <a:alpha val="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0" name="文本框 309"/>
          <p:cNvSpPr txBox="1"/>
          <p:nvPr/>
        </p:nvSpPr>
        <p:spPr>
          <a:xfrm>
            <a:off x="8596285" y="3267769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  <a:sym typeface="+mn-ea"/>
              </a:rPr>
              <a:t>系统运行环境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311" name="文本框 310"/>
          <p:cNvSpPr txBox="1"/>
          <p:nvPr/>
        </p:nvSpPr>
        <p:spPr>
          <a:xfrm>
            <a:off x="7830276" y="4065874"/>
            <a:ext cx="3238899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微信</a:t>
            </a:r>
            <a:endParaRPr lang="zh-CN" altLang="en-US" sz="18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2" name="矩形: 圆角 311"/>
          <p:cNvSpPr/>
          <p:nvPr/>
        </p:nvSpPr>
        <p:spPr>
          <a:xfrm>
            <a:off x="8717375" y="3681045"/>
            <a:ext cx="1464700" cy="99642"/>
          </a:xfrm>
          <a:prstGeom prst="roundRect">
            <a:avLst>
              <a:gd name="adj" fmla="val 50000"/>
            </a:avLst>
          </a:pr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5400" dist="254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3" name="图片 332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180941" y="3056411"/>
            <a:ext cx="3113501" cy="3113501"/>
          </a:xfrm>
          <a:prstGeom prst="rect">
            <a:avLst/>
          </a:prstGeom>
        </p:spPr>
      </p:pic>
      <p:pic>
        <p:nvPicPr>
          <p:cNvPr id="338" name="图片 337"/>
          <p:cNvPicPr>
            <a:picLocks noChangeAspect="1"/>
          </p:cNvPicPr>
          <p:nvPr/>
        </p:nvPicPr>
        <p:blipFill>
          <a:blip r:embed="rId24">
            <a:alphaModFix amt="49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8480" y="-1281570"/>
            <a:ext cx="2838380" cy="280624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22592" y="464753"/>
            <a:ext cx="5645399" cy="1049310"/>
            <a:chOff x="422592" y="464753"/>
            <a:chExt cx="5645399" cy="1049310"/>
          </a:xfrm>
        </p:grpSpPr>
        <p:grpSp>
          <p:nvGrpSpPr>
            <p:cNvPr id="339" name="组合 338"/>
            <p:cNvGrpSpPr/>
            <p:nvPr/>
          </p:nvGrpSpPr>
          <p:grpSpPr>
            <a:xfrm>
              <a:off x="422592" y="549275"/>
              <a:ext cx="1118611" cy="537611"/>
              <a:chOff x="1030605" y="770607"/>
              <a:chExt cx="1118611" cy="537611"/>
            </a:xfrm>
          </p:grpSpPr>
          <p:sp>
            <p:nvSpPr>
              <p:cNvPr id="340" name="文本框 339"/>
              <p:cNvSpPr txBox="1"/>
              <p:nvPr/>
            </p:nvSpPr>
            <p:spPr>
              <a:xfrm>
                <a:off x="1030605" y="808580"/>
                <a:ext cx="111861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gradFill>
                      <a:gsLst>
                        <a:gs pos="1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effectLst>
                      <a:outerShdw blurRad="114300" dist="76200" dir="2700000" algn="tl" rotWithShape="0">
                        <a:schemeClr val="accent4">
                          <a:lumMod val="50000"/>
                          <a:alpha val="22000"/>
                        </a:schemeClr>
                      </a:outerShdw>
                    </a:effectLst>
                  </a:rPr>
                  <a:t>03</a:t>
                </a:r>
                <a:endParaRPr lang="en-US" altLang="zh-CN" sz="24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2000"/>
                      </a:schemeClr>
                    </a:outerShdw>
                  </a:effectLst>
                </a:endParaRPr>
              </a:p>
            </p:txBody>
          </p:sp>
          <p:sp>
            <p:nvSpPr>
              <p:cNvPr id="341" name="矩形: 圆角 340"/>
              <p:cNvSpPr/>
              <p:nvPr/>
            </p:nvSpPr>
            <p:spPr>
              <a:xfrm>
                <a:off x="1306804" y="789778"/>
                <a:ext cx="566212" cy="499268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2" name="组合 341"/>
              <p:cNvGrpSpPr/>
              <p:nvPr/>
            </p:nvGrpSpPr>
            <p:grpSpPr>
              <a:xfrm>
                <a:off x="1283461" y="770607"/>
                <a:ext cx="612899" cy="537611"/>
                <a:chOff x="1346376" y="762000"/>
                <a:chExt cx="612899" cy="537611"/>
              </a:xfrm>
            </p:grpSpPr>
            <p:sp>
              <p:nvSpPr>
                <p:cNvPr id="343" name="椭圆 342"/>
                <p:cNvSpPr/>
                <p:nvPr/>
              </p:nvSpPr>
              <p:spPr>
                <a:xfrm>
                  <a:off x="1912442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4" name="椭圆 343"/>
                <p:cNvSpPr/>
                <p:nvPr/>
              </p:nvSpPr>
              <p:spPr>
                <a:xfrm>
                  <a:off x="1346376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5" name="椭圆 344"/>
                <p:cNvSpPr/>
                <p:nvPr/>
              </p:nvSpPr>
              <p:spPr>
                <a:xfrm>
                  <a:off x="1346376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椭圆 345"/>
                <p:cNvSpPr/>
                <p:nvPr/>
              </p:nvSpPr>
              <p:spPr>
                <a:xfrm>
                  <a:off x="1912442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47" name="文本框 346"/>
            <p:cNvSpPr txBox="1"/>
            <p:nvPr/>
          </p:nvSpPr>
          <p:spPr>
            <a:xfrm>
              <a:off x="1313111" y="464753"/>
              <a:ext cx="475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</a:rPr>
                <a:t>服务对象与运行环境</a:t>
              </a:r>
              <a:endParaRPr lang="zh-CN" altLang="en-US" sz="40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348" name="矩形: 圆角 347"/>
            <p:cNvSpPr/>
            <p:nvPr/>
          </p:nvSpPr>
          <p:spPr>
            <a:xfrm>
              <a:off x="696691" y="1254432"/>
              <a:ext cx="2915708" cy="222387"/>
            </a:xfrm>
            <a:prstGeom prst="roundRect">
              <a:avLst>
                <a:gd name="adj" fmla="val 50000"/>
              </a:avLst>
            </a:prstGeom>
            <a:blipFill>
              <a:blip r:embed="rId72">
                <a:extLs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9" name="文本框 348"/>
            <p:cNvSpPr txBox="1"/>
            <p:nvPr/>
          </p:nvSpPr>
          <p:spPr>
            <a:xfrm>
              <a:off x="652150" y="1217187"/>
              <a:ext cx="3004791" cy="29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REVIEW OF WORK CONTENTS</a:t>
              </a:r>
              <a:endParaRPr lang="en-US" altLang="zh-CN" sz="100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89" name="组合 388"/>
          <p:cNvGrpSpPr/>
          <p:nvPr/>
        </p:nvGrpSpPr>
        <p:grpSpPr>
          <a:xfrm>
            <a:off x="979499" y="3901116"/>
            <a:ext cx="2729729" cy="3943455"/>
            <a:chOff x="155305" y="2329314"/>
            <a:chExt cx="2920831" cy="4219528"/>
          </a:xfrm>
        </p:grpSpPr>
        <p:sp>
          <p:nvSpPr>
            <p:cNvPr id="390" name="任意多边形: 形状 389"/>
            <p:cNvSpPr/>
            <p:nvPr/>
          </p:nvSpPr>
          <p:spPr>
            <a:xfrm>
              <a:off x="2540784" y="5466772"/>
              <a:ext cx="265776" cy="449230"/>
            </a:xfrm>
            <a:custGeom>
              <a:avLst/>
              <a:gdLst>
                <a:gd name="connsiteX0" fmla="*/ 168368 w 265776"/>
                <a:gd name="connsiteY0" fmla="*/ 449230 h 449230"/>
                <a:gd name="connsiteX1" fmla="*/ 265777 w 265776"/>
                <a:gd name="connsiteY1" fmla="*/ 405641 h 449230"/>
                <a:gd name="connsiteX2" fmla="*/ 143776 w 265776"/>
                <a:gd name="connsiteY2" fmla="*/ 0 h 449230"/>
                <a:gd name="connsiteX3" fmla="*/ 0 w 265776"/>
                <a:gd name="connsiteY3" fmla="*/ 64330 h 449230"/>
                <a:gd name="connsiteX4" fmla="*/ 168368 w 265776"/>
                <a:gd name="connsiteY4" fmla="*/ 449230 h 4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776" h="449230">
                  <a:moveTo>
                    <a:pt x="168368" y="449230"/>
                  </a:moveTo>
                  <a:lnTo>
                    <a:pt x="265777" y="405641"/>
                  </a:lnTo>
                  <a:lnTo>
                    <a:pt x="143776" y="0"/>
                  </a:lnTo>
                  <a:lnTo>
                    <a:pt x="0" y="64330"/>
                  </a:lnTo>
                  <a:lnTo>
                    <a:pt x="168368" y="449230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2639378" y="5702973"/>
              <a:ext cx="436758" cy="343720"/>
            </a:xfrm>
            <a:custGeom>
              <a:avLst/>
              <a:gdLst>
                <a:gd name="connsiteX0" fmla="*/ -195 w 436758"/>
                <a:gd name="connsiteY0" fmla="*/ 102751 h 343720"/>
                <a:gd name="connsiteX1" fmla="*/ 145523 w 436758"/>
                <a:gd name="connsiteY1" fmla="*/ -152 h 343720"/>
                <a:gd name="connsiteX2" fmla="*/ 185741 w 436758"/>
                <a:gd name="connsiteY2" fmla="*/ 64680 h 343720"/>
                <a:gd name="connsiteX3" fmla="*/ 391243 w 436758"/>
                <a:gd name="connsiteY3" fmla="*/ 74793 h 343720"/>
                <a:gd name="connsiteX4" fmla="*/ 436505 w 436758"/>
                <a:gd name="connsiteY4" fmla="*/ 124728 h 343720"/>
                <a:gd name="connsiteX5" fmla="*/ 414026 w 436758"/>
                <a:gd name="connsiteY5" fmla="*/ 162890 h 343720"/>
                <a:gd name="connsiteX6" fmla="*/ 233873 w 436758"/>
                <a:gd name="connsiteY6" fmla="*/ 274647 h 343720"/>
                <a:gd name="connsiteX7" fmla="*/ 163039 w 436758"/>
                <a:gd name="connsiteY7" fmla="*/ 229781 h 343720"/>
                <a:gd name="connsiteX8" fmla="*/ 190697 w 436758"/>
                <a:gd name="connsiteY8" fmla="*/ 301431 h 343720"/>
                <a:gd name="connsiteX9" fmla="*/ 122772 w 436758"/>
                <a:gd name="connsiteY9" fmla="*/ 343568 h 34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758" h="343720">
                  <a:moveTo>
                    <a:pt x="-195" y="102751"/>
                  </a:moveTo>
                  <a:lnTo>
                    <a:pt x="145523" y="-152"/>
                  </a:lnTo>
                  <a:lnTo>
                    <a:pt x="185741" y="64680"/>
                  </a:lnTo>
                  <a:lnTo>
                    <a:pt x="391243" y="74793"/>
                  </a:lnTo>
                  <a:cubicBezTo>
                    <a:pt x="417531" y="76083"/>
                    <a:pt x="437796" y="98440"/>
                    <a:pt x="436505" y="124728"/>
                  </a:cubicBezTo>
                  <a:cubicBezTo>
                    <a:pt x="435737" y="140369"/>
                    <a:pt x="427334" y="154635"/>
                    <a:pt x="414026" y="162890"/>
                  </a:cubicBezTo>
                  <a:lnTo>
                    <a:pt x="233873" y="274647"/>
                  </a:lnTo>
                  <a:lnTo>
                    <a:pt x="163039" y="229781"/>
                  </a:lnTo>
                  <a:lnTo>
                    <a:pt x="190697" y="301431"/>
                  </a:lnTo>
                  <a:lnTo>
                    <a:pt x="122772" y="34356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1938154" y="2857960"/>
              <a:ext cx="877910" cy="682266"/>
            </a:xfrm>
            <a:custGeom>
              <a:avLst/>
              <a:gdLst>
                <a:gd name="connsiteX0" fmla="*/ 869966 w 877910"/>
                <a:gd name="connsiteY0" fmla="*/ 145551 h 682266"/>
                <a:gd name="connsiteX1" fmla="*/ 733134 w 877910"/>
                <a:gd name="connsiteY1" fmla="*/ 204576 h 682266"/>
                <a:gd name="connsiteX2" fmla="*/ 716540 w 877910"/>
                <a:gd name="connsiteY2" fmla="*/ 196221 h 682266"/>
                <a:gd name="connsiteX3" fmla="*/ 19061 w 877910"/>
                <a:gd name="connsiteY3" fmla="*/ 682115 h 682266"/>
                <a:gd name="connsiteX4" fmla="*/ -195 w 877910"/>
                <a:gd name="connsiteY4" fmla="*/ 488480 h 682266"/>
                <a:gd name="connsiteX5" fmla="*/ 685591 w 877910"/>
                <a:gd name="connsiteY5" fmla="*/ 44167 h 682266"/>
                <a:gd name="connsiteX6" fmla="*/ 833396 w 877910"/>
                <a:gd name="connsiteY6" fmla="*/ 19629 h 682266"/>
                <a:gd name="connsiteX7" fmla="*/ 869967 w 877910"/>
                <a:gd name="connsiteY7" fmla="*/ 145551 h 6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910" h="682266">
                  <a:moveTo>
                    <a:pt x="869966" y="145551"/>
                  </a:moveTo>
                  <a:cubicBezTo>
                    <a:pt x="848481" y="199635"/>
                    <a:pt x="787219" y="226061"/>
                    <a:pt x="733134" y="204576"/>
                  </a:cubicBezTo>
                  <a:cubicBezTo>
                    <a:pt x="727367" y="202285"/>
                    <a:pt x="721815" y="199489"/>
                    <a:pt x="716540" y="196221"/>
                  </a:cubicBezTo>
                  <a:lnTo>
                    <a:pt x="19061" y="682115"/>
                  </a:lnTo>
                  <a:lnTo>
                    <a:pt x="-195" y="488480"/>
                  </a:lnTo>
                  <a:lnTo>
                    <a:pt x="685591" y="44167"/>
                  </a:lnTo>
                  <a:cubicBezTo>
                    <a:pt x="719630" y="-3424"/>
                    <a:pt x="785804" y="-14411"/>
                    <a:pt x="833396" y="19629"/>
                  </a:cubicBezTo>
                  <a:cubicBezTo>
                    <a:pt x="873217" y="48110"/>
                    <a:pt x="888336" y="100169"/>
                    <a:pt x="869967" y="145551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1200274" y="4048026"/>
              <a:ext cx="541872" cy="371676"/>
            </a:xfrm>
            <a:custGeom>
              <a:avLst/>
              <a:gdLst>
                <a:gd name="connsiteX0" fmla="*/ 3474 w 541872"/>
                <a:gd name="connsiteY0" fmla="*/ 2740 h 371676"/>
                <a:gd name="connsiteX1" fmla="*/ 11085 w 541872"/>
                <a:gd name="connsiteY1" fmla="*/ 147354 h 371676"/>
                <a:gd name="connsiteX2" fmla="*/ 7096 w 541872"/>
                <a:gd name="connsiteY2" fmla="*/ 303099 h 371676"/>
                <a:gd name="connsiteX3" fmla="*/ 528987 w 541872"/>
                <a:gd name="connsiteY3" fmla="*/ 371524 h 371676"/>
                <a:gd name="connsiteX4" fmla="*/ 541677 w 541872"/>
                <a:gd name="connsiteY4" fmla="*/ -152 h 37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72" h="371676">
                  <a:moveTo>
                    <a:pt x="3474" y="2740"/>
                  </a:moveTo>
                  <a:lnTo>
                    <a:pt x="11085" y="147354"/>
                  </a:lnTo>
                  <a:cubicBezTo>
                    <a:pt x="11085" y="147354"/>
                    <a:pt x="-11380" y="275455"/>
                    <a:pt x="7096" y="303099"/>
                  </a:cubicBezTo>
                  <a:cubicBezTo>
                    <a:pt x="25433" y="330604"/>
                    <a:pt x="528987" y="371524"/>
                    <a:pt x="528987" y="371524"/>
                  </a:cubicBezTo>
                  <a:cubicBezTo>
                    <a:pt x="528987" y="371524"/>
                    <a:pt x="513200" y="155849"/>
                    <a:pt x="541677" y="-152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/>
            <p:cNvSpPr/>
            <p:nvPr/>
          </p:nvSpPr>
          <p:spPr>
            <a:xfrm>
              <a:off x="988330" y="4353276"/>
              <a:ext cx="1761032" cy="1339731"/>
            </a:xfrm>
            <a:custGeom>
              <a:avLst/>
              <a:gdLst>
                <a:gd name="connsiteX0" fmla="*/ 1760838 w 1761032"/>
                <a:gd name="connsiteY0" fmla="*/ 1169904 h 1339731"/>
                <a:gd name="connsiteX1" fmla="*/ 1567004 w 1761032"/>
                <a:gd name="connsiteY1" fmla="*/ 1339580 h 1339731"/>
                <a:gd name="connsiteX2" fmla="*/ 1187103 w 1761032"/>
                <a:gd name="connsiteY2" fmla="*/ 562617 h 1339731"/>
                <a:gd name="connsiteX3" fmla="*/ 147570 w 1761032"/>
                <a:gd name="connsiteY3" fmla="*/ 569785 h 1339731"/>
                <a:gd name="connsiteX4" fmla="*/ 5467 w 1761032"/>
                <a:gd name="connsiteY4" fmla="*/ 329745 h 1339731"/>
                <a:gd name="connsiteX5" fmla="*/ 9618 w 1761032"/>
                <a:gd name="connsiteY5" fmla="*/ 314982 h 1339731"/>
                <a:gd name="connsiteX6" fmla="*/ 218591 w 1761032"/>
                <a:gd name="connsiteY6" fmla="*/ -152 h 1339731"/>
                <a:gd name="connsiteX7" fmla="*/ 772817 w 1761032"/>
                <a:gd name="connsiteY7" fmla="*/ 8266 h 1339731"/>
                <a:gd name="connsiteX8" fmla="*/ 710914 w 1761032"/>
                <a:gd name="connsiteY8" fmla="*/ 221855 h 1339731"/>
                <a:gd name="connsiteX9" fmla="*/ 1249305 w 1761032"/>
                <a:gd name="connsiteY9" fmla="*/ 152186 h 1339731"/>
                <a:gd name="connsiteX10" fmla="*/ 1470166 w 1761032"/>
                <a:gd name="connsiteY10" fmla="*/ 327230 h 1339731"/>
                <a:gd name="connsiteX11" fmla="*/ 1471584 w 1761032"/>
                <a:gd name="connsiteY11" fmla="*/ 344834 h 13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1032" h="1339731">
                  <a:moveTo>
                    <a:pt x="1760838" y="1169904"/>
                  </a:moveTo>
                  <a:lnTo>
                    <a:pt x="1567004" y="1339580"/>
                  </a:lnTo>
                  <a:lnTo>
                    <a:pt x="1187103" y="562617"/>
                  </a:lnTo>
                  <a:cubicBezTo>
                    <a:pt x="810381" y="627407"/>
                    <a:pt x="454978" y="648162"/>
                    <a:pt x="147570" y="569785"/>
                  </a:cubicBezTo>
                  <a:cubicBezTo>
                    <a:pt x="43489" y="543615"/>
                    <a:pt x="-20133" y="436145"/>
                    <a:pt x="5467" y="329745"/>
                  </a:cubicBezTo>
                  <a:cubicBezTo>
                    <a:pt x="6664" y="324771"/>
                    <a:pt x="8047" y="319850"/>
                    <a:pt x="9618" y="314982"/>
                  </a:cubicBezTo>
                  <a:cubicBezTo>
                    <a:pt x="46409" y="202732"/>
                    <a:pt x="142714" y="123309"/>
                    <a:pt x="218591" y="-152"/>
                  </a:cubicBezTo>
                  <a:lnTo>
                    <a:pt x="772817" y="8266"/>
                  </a:lnTo>
                  <a:lnTo>
                    <a:pt x="710914" y="221855"/>
                  </a:lnTo>
                  <a:lnTo>
                    <a:pt x="1249305" y="152186"/>
                  </a:lnTo>
                  <a:cubicBezTo>
                    <a:pt x="1357578" y="138175"/>
                    <a:pt x="1456461" y="216545"/>
                    <a:pt x="1470166" y="327230"/>
                  </a:cubicBezTo>
                  <a:cubicBezTo>
                    <a:pt x="1470889" y="333074"/>
                    <a:pt x="1471362" y="338942"/>
                    <a:pt x="1471584" y="34483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1195301" y="2627632"/>
              <a:ext cx="450094" cy="450094"/>
            </a:xfrm>
            <a:custGeom>
              <a:avLst/>
              <a:gdLst>
                <a:gd name="connsiteX0" fmla="*/ 450095 w 450094"/>
                <a:gd name="connsiteY0" fmla="*/ 225047 h 450094"/>
                <a:gd name="connsiteX1" fmla="*/ 225047 w 450094"/>
                <a:gd name="connsiteY1" fmla="*/ 450095 h 450094"/>
                <a:gd name="connsiteX2" fmla="*/ 0 w 450094"/>
                <a:gd name="connsiteY2" fmla="*/ 225047 h 450094"/>
                <a:gd name="connsiteX3" fmla="*/ 225047 w 450094"/>
                <a:gd name="connsiteY3" fmla="*/ 0 h 450094"/>
                <a:gd name="connsiteX4" fmla="*/ 450095 w 450094"/>
                <a:gd name="connsiteY4" fmla="*/ 225047 h 4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94" h="450094">
                  <a:moveTo>
                    <a:pt x="450095" y="225047"/>
                  </a:moveTo>
                  <a:cubicBezTo>
                    <a:pt x="450095" y="349337"/>
                    <a:pt x="349338" y="450095"/>
                    <a:pt x="225047" y="450095"/>
                  </a:cubicBezTo>
                  <a:cubicBezTo>
                    <a:pt x="100757" y="450095"/>
                    <a:pt x="0" y="349338"/>
                    <a:pt x="0" y="225047"/>
                  </a:cubicBezTo>
                  <a:cubicBezTo>
                    <a:pt x="0" y="100757"/>
                    <a:pt x="100757" y="0"/>
                    <a:pt x="225047" y="0"/>
                  </a:cubicBezTo>
                  <a:cubicBezTo>
                    <a:pt x="349338" y="0"/>
                    <a:pt x="450095" y="100757"/>
                    <a:pt x="450095" y="225047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1731185" y="5840111"/>
              <a:ext cx="326278" cy="424486"/>
            </a:xfrm>
            <a:custGeom>
              <a:avLst/>
              <a:gdLst>
                <a:gd name="connsiteX0" fmla="*/ 0 w 326278"/>
                <a:gd name="connsiteY0" fmla="*/ 377586 h 424486"/>
                <a:gd name="connsiteX1" fmla="*/ 95757 w 326278"/>
                <a:gd name="connsiteY1" fmla="*/ 424486 h 424486"/>
                <a:gd name="connsiteX2" fmla="*/ 326278 w 326278"/>
                <a:gd name="connsiteY2" fmla="*/ 69224 h 424486"/>
                <a:gd name="connsiteX3" fmla="*/ 184946 w 326278"/>
                <a:gd name="connsiteY3" fmla="*/ 0 h 424486"/>
                <a:gd name="connsiteX4" fmla="*/ 0 w 326278"/>
                <a:gd name="connsiteY4" fmla="*/ 377586 h 42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78" h="424486">
                  <a:moveTo>
                    <a:pt x="0" y="377586"/>
                  </a:moveTo>
                  <a:lnTo>
                    <a:pt x="95757" y="424486"/>
                  </a:lnTo>
                  <a:lnTo>
                    <a:pt x="326278" y="69224"/>
                  </a:lnTo>
                  <a:lnTo>
                    <a:pt x="184946" y="0"/>
                  </a:lnTo>
                  <a:lnTo>
                    <a:pt x="0" y="377586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/>
            <p:cNvSpPr/>
            <p:nvPr/>
          </p:nvSpPr>
          <p:spPr>
            <a:xfrm>
              <a:off x="1044767" y="4365547"/>
              <a:ext cx="1358139" cy="1771854"/>
            </a:xfrm>
            <a:custGeom>
              <a:avLst/>
              <a:gdLst>
                <a:gd name="connsiteX0" fmla="*/ 915608 w 1358139"/>
                <a:gd name="connsiteY0" fmla="*/ 1771703 h 1771854"/>
                <a:gd name="connsiteX1" fmla="*/ 718883 w 1358139"/>
                <a:gd name="connsiteY1" fmla="*/ 1697014 h 1771854"/>
                <a:gd name="connsiteX2" fmla="*/ 988884 w 1358139"/>
                <a:gd name="connsiteY2" fmla="*/ 886069 h 1771854"/>
                <a:gd name="connsiteX3" fmla="*/ 103800 w 1358139"/>
                <a:gd name="connsiteY3" fmla="*/ 399673 h 1771854"/>
                <a:gd name="connsiteX4" fmla="*/ 30182 w 1358139"/>
                <a:gd name="connsiteY4" fmla="*/ 157110 h 1771854"/>
                <a:gd name="connsiteX5" fmla="*/ 40404 w 1358139"/>
                <a:gd name="connsiteY5" fmla="*/ 145679 h 1771854"/>
                <a:gd name="connsiteX6" fmla="*/ 454455 w 1358139"/>
                <a:gd name="connsiteY6" fmla="*/ -152 h 1771854"/>
                <a:gd name="connsiteX7" fmla="*/ 728320 w 1358139"/>
                <a:gd name="connsiteY7" fmla="*/ 292240 h 1771854"/>
                <a:gd name="connsiteX8" fmla="*/ 711160 w 1358139"/>
                <a:gd name="connsiteY8" fmla="*/ 370565 h 1771854"/>
                <a:gd name="connsiteX9" fmla="*/ 1225303 w 1358139"/>
                <a:gd name="connsiteY9" fmla="*/ 544853 h 1771854"/>
                <a:gd name="connsiteX10" fmla="*/ 1346637 w 1358139"/>
                <a:gd name="connsiteY10" fmla="*/ 799211 h 1771854"/>
                <a:gd name="connsiteX11" fmla="*/ 1340165 w 1358139"/>
                <a:gd name="connsiteY11" fmla="*/ 815644 h 17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139" h="1771854">
                  <a:moveTo>
                    <a:pt x="915608" y="1771703"/>
                  </a:moveTo>
                  <a:lnTo>
                    <a:pt x="718883" y="1697014"/>
                  </a:lnTo>
                  <a:lnTo>
                    <a:pt x="988884" y="886069"/>
                  </a:lnTo>
                  <a:cubicBezTo>
                    <a:pt x="622072" y="778523"/>
                    <a:pt x="345383" y="605295"/>
                    <a:pt x="103800" y="399673"/>
                  </a:cubicBezTo>
                  <a:cubicBezTo>
                    <a:pt x="21845" y="330383"/>
                    <a:pt x="-39616" y="241399"/>
                    <a:pt x="30182" y="157110"/>
                  </a:cubicBezTo>
                  <a:cubicBezTo>
                    <a:pt x="33445" y="153169"/>
                    <a:pt x="36852" y="149359"/>
                    <a:pt x="40404" y="145679"/>
                  </a:cubicBezTo>
                  <a:cubicBezTo>
                    <a:pt x="122825" y="61059"/>
                    <a:pt x="332002" y="77340"/>
                    <a:pt x="454455" y="-152"/>
                  </a:cubicBezTo>
                  <a:lnTo>
                    <a:pt x="728320" y="292240"/>
                  </a:lnTo>
                  <a:lnTo>
                    <a:pt x="711160" y="370565"/>
                  </a:lnTo>
                  <a:lnTo>
                    <a:pt x="1225303" y="544853"/>
                  </a:lnTo>
                  <a:cubicBezTo>
                    <a:pt x="1328699" y="579902"/>
                    <a:pt x="1383022" y="693782"/>
                    <a:pt x="1346637" y="799211"/>
                  </a:cubicBezTo>
                  <a:cubicBezTo>
                    <a:pt x="1344715" y="804777"/>
                    <a:pt x="1342558" y="810255"/>
                    <a:pt x="1340165" y="81564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98" name="任意多边形: 形状 397"/>
            <p:cNvSpPr/>
            <p:nvPr/>
          </p:nvSpPr>
          <p:spPr>
            <a:xfrm>
              <a:off x="1589211" y="6161091"/>
              <a:ext cx="376428" cy="387751"/>
            </a:xfrm>
            <a:custGeom>
              <a:avLst/>
              <a:gdLst>
                <a:gd name="connsiteX0" fmla="*/ 138513 w 376428"/>
                <a:gd name="connsiteY0" fmla="*/ -152 h 387751"/>
                <a:gd name="connsiteX1" fmla="*/ 303104 w 376428"/>
                <a:gd name="connsiteY1" fmla="*/ 68642 h 387751"/>
                <a:gd name="connsiteX2" fmla="*/ 269540 w 376428"/>
                <a:gd name="connsiteY2" fmla="*/ 137157 h 387751"/>
                <a:gd name="connsiteX3" fmla="*/ 370138 w 376428"/>
                <a:gd name="connsiteY3" fmla="*/ 316637 h 387751"/>
                <a:gd name="connsiteX4" fmla="*/ 351875 w 376428"/>
                <a:gd name="connsiteY4" fmla="*/ 381511 h 387751"/>
                <a:gd name="connsiteX5" fmla="*/ 307601 w 376428"/>
                <a:gd name="connsiteY5" fmla="*/ 382738 h 387751"/>
                <a:gd name="connsiteX6" fmla="*/ 117216 w 376428"/>
                <a:gd name="connsiteY6" fmla="*/ 289473 h 387751"/>
                <a:gd name="connsiteX7" fmla="*/ 117601 w 376428"/>
                <a:gd name="connsiteY7" fmla="*/ 205626 h 387751"/>
                <a:gd name="connsiteX8" fmla="*/ 71588 w 376428"/>
                <a:gd name="connsiteY8" fmla="*/ 267120 h 387751"/>
                <a:gd name="connsiteX9" fmla="*/ -195 w 376428"/>
                <a:gd name="connsiteY9" fmla="*/ 231956 h 38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6428" h="387751">
                  <a:moveTo>
                    <a:pt x="138513" y="-152"/>
                  </a:moveTo>
                  <a:lnTo>
                    <a:pt x="303104" y="68642"/>
                  </a:lnTo>
                  <a:lnTo>
                    <a:pt x="269540" y="137157"/>
                  </a:lnTo>
                  <a:lnTo>
                    <a:pt x="370138" y="316637"/>
                  </a:lnTo>
                  <a:cubicBezTo>
                    <a:pt x="383009" y="339595"/>
                    <a:pt x="374833" y="368640"/>
                    <a:pt x="351875" y="381511"/>
                  </a:cubicBezTo>
                  <a:cubicBezTo>
                    <a:pt x="338215" y="389170"/>
                    <a:pt x="321664" y="389629"/>
                    <a:pt x="307601" y="382738"/>
                  </a:cubicBezTo>
                  <a:lnTo>
                    <a:pt x="117216" y="289473"/>
                  </a:lnTo>
                  <a:lnTo>
                    <a:pt x="117601" y="205626"/>
                  </a:lnTo>
                  <a:lnTo>
                    <a:pt x="71588" y="267120"/>
                  </a:lnTo>
                  <a:lnTo>
                    <a:pt x="-195" y="231956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99" name="任意多边形: 形状 398"/>
            <p:cNvSpPr/>
            <p:nvPr/>
          </p:nvSpPr>
          <p:spPr>
            <a:xfrm>
              <a:off x="1048618" y="3979122"/>
              <a:ext cx="521798" cy="957862"/>
            </a:xfrm>
            <a:custGeom>
              <a:avLst/>
              <a:gdLst>
                <a:gd name="connsiteX0" fmla="*/ 357250 w 521798"/>
                <a:gd name="connsiteY0" fmla="*/ 940152 h 957862"/>
                <a:gd name="connsiteX1" fmla="*/ 326489 w 521798"/>
                <a:gd name="connsiteY1" fmla="*/ 794342 h 957862"/>
                <a:gd name="connsiteX2" fmla="*/ 337964 w 521798"/>
                <a:gd name="connsiteY2" fmla="*/ 779730 h 957862"/>
                <a:gd name="connsiteX3" fmla="*/ -195 w 521798"/>
                <a:gd name="connsiteY3" fmla="*/ -152 h 957862"/>
                <a:gd name="connsiteX4" fmla="*/ 193418 w 521798"/>
                <a:gd name="connsiteY4" fmla="*/ 19315 h 957862"/>
                <a:gd name="connsiteX5" fmla="*/ 493136 w 521798"/>
                <a:gd name="connsiteY5" fmla="*/ 779504 h 957862"/>
                <a:gd name="connsiteX6" fmla="*/ 487920 w 521798"/>
                <a:gd name="connsiteY6" fmla="*/ 929241 h 957862"/>
                <a:gd name="connsiteX7" fmla="*/ 357250 w 521798"/>
                <a:gd name="connsiteY7" fmla="*/ 940153 h 95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798" h="957862">
                  <a:moveTo>
                    <a:pt x="357250" y="940152"/>
                  </a:moveTo>
                  <a:cubicBezTo>
                    <a:pt x="308491" y="908382"/>
                    <a:pt x="294719" y="843101"/>
                    <a:pt x="326489" y="794342"/>
                  </a:cubicBezTo>
                  <a:cubicBezTo>
                    <a:pt x="329876" y="789143"/>
                    <a:pt x="333716" y="784254"/>
                    <a:pt x="337964" y="779730"/>
                  </a:cubicBezTo>
                  <a:lnTo>
                    <a:pt x="-195" y="-152"/>
                  </a:lnTo>
                  <a:lnTo>
                    <a:pt x="193418" y="19315"/>
                  </a:lnTo>
                  <a:lnTo>
                    <a:pt x="493136" y="779504"/>
                  </a:lnTo>
                  <a:cubicBezTo>
                    <a:pt x="533044" y="822293"/>
                    <a:pt x="530709" y="889332"/>
                    <a:pt x="487920" y="929241"/>
                  </a:cubicBezTo>
                  <a:cubicBezTo>
                    <a:pt x="452117" y="962634"/>
                    <a:pt x="398096" y="967145"/>
                    <a:pt x="357250" y="940153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00" name="组合 399"/>
            <p:cNvGrpSpPr/>
            <p:nvPr/>
          </p:nvGrpSpPr>
          <p:grpSpPr>
            <a:xfrm flipH="1">
              <a:off x="1012175" y="3017376"/>
              <a:ext cx="1387070" cy="1573628"/>
              <a:chOff x="9820099" y="3017376"/>
              <a:chExt cx="1387070" cy="1573628"/>
            </a:xfrm>
            <a:gradFill>
              <a:gsLst>
                <a:gs pos="11000">
                  <a:srgbClr val="696CEF"/>
                </a:gs>
                <a:gs pos="100000">
                  <a:srgbClr val="8786FC"/>
                </a:gs>
              </a:gsLst>
              <a:lin ang="5400000" scaled="1"/>
            </a:gradFill>
          </p:grpSpPr>
          <p:sp>
            <p:nvSpPr>
              <p:cNvPr id="403" name="任意多边形: 形状 402"/>
              <p:cNvSpPr/>
              <p:nvPr/>
            </p:nvSpPr>
            <p:spPr>
              <a:xfrm flipH="1">
                <a:off x="9820099" y="3017376"/>
                <a:ext cx="1176254" cy="583390"/>
              </a:xfrm>
              <a:custGeom>
                <a:avLst/>
                <a:gdLst>
                  <a:gd name="connsiteX0" fmla="*/ 23518 w 1176254"/>
                  <a:gd name="connsiteY0" fmla="*/ 292497 h 583390"/>
                  <a:gd name="connsiteX1" fmla="*/ 66507 w 1176254"/>
                  <a:gd name="connsiteY1" fmla="*/ 502843 h 583390"/>
                  <a:gd name="connsiteX2" fmla="*/ 742883 w 1176254"/>
                  <a:gd name="connsiteY2" fmla="*/ 581102 h 583390"/>
                  <a:gd name="connsiteX3" fmla="*/ 1176060 w 1176254"/>
                  <a:gd name="connsiteY3" fmla="*/ 212334 h 583390"/>
                  <a:gd name="connsiteX4" fmla="*/ 1173732 w 1176254"/>
                  <a:gd name="connsiteY4" fmla="*/ -152 h 583390"/>
                  <a:gd name="connsiteX5" fmla="*/ 744322 w 1176254"/>
                  <a:gd name="connsiteY5" fmla="*/ 254641 h 58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6254" h="583390">
                    <a:moveTo>
                      <a:pt x="23518" y="292497"/>
                    </a:moveTo>
                    <a:cubicBezTo>
                      <a:pt x="23518" y="292497"/>
                      <a:pt x="-52004" y="404090"/>
                      <a:pt x="66507" y="502843"/>
                    </a:cubicBezTo>
                    <a:cubicBezTo>
                      <a:pt x="185019" y="601597"/>
                      <a:pt x="665366" y="581950"/>
                      <a:pt x="742883" y="581102"/>
                    </a:cubicBezTo>
                    <a:cubicBezTo>
                      <a:pt x="820399" y="580253"/>
                      <a:pt x="1176060" y="212334"/>
                      <a:pt x="1176060" y="212334"/>
                    </a:cubicBezTo>
                    <a:lnTo>
                      <a:pt x="1173732" y="-152"/>
                    </a:lnTo>
                    <a:lnTo>
                      <a:pt x="744322" y="254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04" name="任意多边形: 形状 403"/>
              <p:cNvSpPr/>
              <p:nvPr/>
            </p:nvSpPr>
            <p:spPr>
              <a:xfrm flipH="1">
                <a:off x="10398895" y="3158969"/>
                <a:ext cx="703207" cy="1194817"/>
              </a:xfrm>
              <a:custGeom>
                <a:avLst/>
                <a:gdLst>
                  <a:gd name="connsiteX0" fmla="*/ 170978 w 703207"/>
                  <a:gd name="connsiteY0" fmla="*/ -152 h 1194817"/>
                  <a:gd name="connsiteX1" fmla="*/ 377325 w 703207"/>
                  <a:gd name="connsiteY1" fmla="*/ 24124 h 1194817"/>
                  <a:gd name="connsiteX2" fmla="*/ 413541 w 703207"/>
                  <a:gd name="connsiteY2" fmla="*/ 56952 h 1194817"/>
                  <a:gd name="connsiteX3" fmla="*/ 446356 w 703207"/>
                  <a:gd name="connsiteY3" fmla="*/ 207115 h 1194817"/>
                  <a:gd name="connsiteX4" fmla="*/ 650921 w 703207"/>
                  <a:gd name="connsiteY4" fmla="*/ 448015 h 1194817"/>
                  <a:gd name="connsiteX5" fmla="*/ 696832 w 703207"/>
                  <a:gd name="connsiteY5" fmla="*/ 741844 h 1194817"/>
                  <a:gd name="connsiteX6" fmla="*/ 611513 w 703207"/>
                  <a:gd name="connsiteY6" fmla="*/ 1013928 h 1194817"/>
                  <a:gd name="connsiteX7" fmla="*/ 90076 w 703207"/>
                  <a:gd name="connsiteY7" fmla="*/ 1192127 h 1194817"/>
                  <a:gd name="connsiteX8" fmla="*/ 65752 w 703207"/>
                  <a:gd name="connsiteY8" fmla="*/ 1039458 h 1194817"/>
                  <a:gd name="connsiteX9" fmla="*/ 1029 w 703207"/>
                  <a:gd name="connsiteY9" fmla="*/ 319418 h 1194817"/>
                  <a:gd name="connsiteX10" fmla="*/ 75282 w 703207"/>
                  <a:gd name="connsiteY10" fmla="*/ 111819 h 1194817"/>
                  <a:gd name="connsiteX11" fmla="*/ 120845 w 703207"/>
                  <a:gd name="connsiteY11" fmla="*/ 84514 h 1194817"/>
                  <a:gd name="connsiteX12" fmla="*/ 170978 w 703207"/>
                  <a:gd name="connsiteY12" fmla="*/ -152 h 119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3207" h="1194817">
                    <a:moveTo>
                      <a:pt x="170978" y="-152"/>
                    </a:moveTo>
                    <a:lnTo>
                      <a:pt x="377325" y="24124"/>
                    </a:lnTo>
                    <a:cubicBezTo>
                      <a:pt x="395163" y="26222"/>
                      <a:pt x="409706" y="39405"/>
                      <a:pt x="413541" y="56952"/>
                    </a:cubicBezTo>
                    <a:lnTo>
                      <a:pt x="446356" y="207115"/>
                    </a:lnTo>
                    <a:lnTo>
                      <a:pt x="650921" y="448015"/>
                    </a:lnTo>
                    <a:cubicBezTo>
                      <a:pt x="650921" y="448015"/>
                      <a:pt x="724378" y="585747"/>
                      <a:pt x="696832" y="741844"/>
                    </a:cubicBezTo>
                    <a:cubicBezTo>
                      <a:pt x="680255" y="835841"/>
                      <a:pt x="651577" y="927296"/>
                      <a:pt x="611513" y="1013928"/>
                    </a:cubicBezTo>
                    <a:cubicBezTo>
                      <a:pt x="611513" y="1013927"/>
                      <a:pt x="108440" y="1219673"/>
                      <a:pt x="90076" y="1192127"/>
                    </a:cubicBezTo>
                    <a:cubicBezTo>
                      <a:pt x="71711" y="1164581"/>
                      <a:pt x="65752" y="1039458"/>
                      <a:pt x="65752" y="1039458"/>
                    </a:cubicBezTo>
                    <a:lnTo>
                      <a:pt x="1029" y="319418"/>
                    </a:lnTo>
                    <a:cubicBezTo>
                      <a:pt x="-6472" y="242601"/>
                      <a:pt x="20765" y="166454"/>
                      <a:pt x="75282" y="111819"/>
                    </a:cubicBezTo>
                    <a:cubicBezTo>
                      <a:pt x="91612" y="95757"/>
                      <a:pt x="107727" y="84514"/>
                      <a:pt x="120845" y="84514"/>
                    </a:cubicBezTo>
                    <a:cubicBezTo>
                      <a:pt x="150475" y="83514"/>
                      <a:pt x="146674" y="16827"/>
                      <a:pt x="170978" y="-1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 flipH="1">
                <a:off x="10722214" y="3363039"/>
                <a:ext cx="484955" cy="1227965"/>
              </a:xfrm>
              <a:custGeom>
                <a:avLst/>
                <a:gdLst>
                  <a:gd name="connsiteX0" fmla="*/ 425669 w 484955"/>
                  <a:gd name="connsiteY0" fmla="*/ 42426 h 1227965"/>
                  <a:gd name="connsiteX1" fmla="*/ 210975 w 484955"/>
                  <a:gd name="connsiteY1" fmla="*/ 42912 h 1227965"/>
                  <a:gd name="connsiteX2" fmla="*/ 332 w 484955"/>
                  <a:gd name="connsiteY2" fmla="*/ 690397 h 1227965"/>
                  <a:gd name="connsiteX3" fmla="*/ 276021 w 484955"/>
                  <a:gd name="connsiteY3" fmla="*/ 1188019 h 1227965"/>
                  <a:gd name="connsiteX4" fmla="*/ 484760 w 484955"/>
                  <a:gd name="connsiteY4" fmla="*/ 1227813 h 1227965"/>
                  <a:gd name="connsiteX5" fmla="*/ 320043 w 484955"/>
                  <a:gd name="connsiteY5" fmla="*/ 756452 h 122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4955" h="1227965">
                    <a:moveTo>
                      <a:pt x="425669" y="42426"/>
                    </a:moveTo>
                    <a:cubicBezTo>
                      <a:pt x="425669" y="42426"/>
                      <a:pt x="331240" y="-53698"/>
                      <a:pt x="210975" y="42912"/>
                    </a:cubicBezTo>
                    <a:cubicBezTo>
                      <a:pt x="90710" y="139521"/>
                      <a:pt x="14850" y="614247"/>
                      <a:pt x="332" y="690397"/>
                    </a:cubicBezTo>
                    <a:cubicBezTo>
                      <a:pt x="-14186" y="766547"/>
                      <a:pt x="276021" y="1188019"/>
                      <a:pt x="276021" y="1188019"/>
                    </a:cubicBezTo>
                    <a:lnTo>
                      <a:pt x="484760" y="1227813"/>
                    </a:lnTo>
                    <a:lnTo>
                      <a:pt x="320043" y="7564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01" name="任意多边形: 形状 400"/>
            <p:cNvSpPr/>
            <p:nvPr/>
          </p:nvSpPr>
          <p:spPr>
            <a:xfrm>
              <a:off x="155305" y="2329314"/>
              <a:ext cx="1066273" cy="867009"/>
            </a:xfrm>
            <a:custGeom>
              <a:avLst/>
              <a:gdLst>
                <a:gd name="connsiteX0" fmla="*/ 1026860 w 1066273"/>
                <a:gd name="connsiteY0" fmla="*/ 322603 h 867009"/>
                <a:gd name="connsiteX1" fmla="*/ 931415 w 1066273"/>
                <a:gd name="connsiteY1" fmla="*/ 274271 h 867009"/>
                <a:gd name="connsiteX2" fmla="*/ 940397 w 1066273"/>
                <a:gd name="connsiteY2" fmla="*/ 284927 h 867009"/>
                <a:gd name="connsiteX3" fmla="*/ 822346 w 1066273"/>
                <a:gd name="connsiteY3" fmla="*/ 464019 h 867009"/>
                <a:gd name="connsiteX4" fmla="*/ 760391 w 1066273"/>
                <a:gd name="connsiteY4" fmla="*/ 673176 h 867009"/>
                <a:gd name="connsiteX5" fmla="*/ 628031 w 1066273"/>
                <a:gd name="connsiteY5" fmla="*/ 840623 h 867009"/>
                <a:gd name="connsiteX6" fmla="*/ 344665 w 1066273"/>
                <a:gd name="connsiteY6" fmla="*/ 832632 h 867009"/>
                <a:gd name="connsiteX7" fmla="*/ 341088 w 1066273"/>
                <a:gd name="connsiteY7" fmla="*/ 831338 h 867009"/>
                <a:gd name="connsiteX8" fmla="*/ 407914 w 1066273"/>
                <a:gd name="connsiteY8" fmla="*/ 607567 h 867009"/>
                <a:gd name="connsiteX9" fmla="*/ 249144 w 1066273"/>
                <a:gd name="connsiteY9" fmla="*/ 793814 h 867009"/>
                <a:gd name="connsiteX10" fmla="*/ 76978 w 1066273"/>
                <a:gd name="connsiteY10" fmla="*/ 698065 h 867009"/>
                <a:gd name="connsiteX11" fmla="*/ 180 w 1066273"/>
                <a:gd name="connsiteY11" fmla="*/ 601402 h 867009"/>
                <a:gd name="connsiteX12" fmla="*/ 64495 w 1066273"/>
                <a:gd name="connsiteY12" fmla="*/ 500629 h 867009"/>
                <a:gd name="connsiteX13" fmla="*/ 184677 w 1066273"/>
                <a:gd name="connsiteY13" fmla="*/ 461355 h 867009"/>
                <a:gd name="connsiteX14" fmla="*/ 287581 w 1066273"/>
                <a:gd name="connsiteY14" fmla="*/ 392854 h 867009"/>
                <a:gd name="connsiteX15" fmla="*/ 306685 w 1066273"/>
                <a:gd name="connsiteY15" fmla="*/ 108422 h 867009"/>
                <a:gd name="connsiteX16" fmla="*/ 429378 w 1066273"/>
                <a:gd name="connsiteY16" fmla="*/ 40835 h 867009"/>
                <a:gd name="connsiteX17" fmla="*/ 645385 w 1066273"/>
                <a:gd name="connsiteY17" fmla="*/ 4377 h 867009"/>
                <a:gd name="connsiteX18" fmla="*/ 835970 w 1066273"/>
                <a:gd name="connsiteY18" fmla="*/ 16174 h 867009"/>
                <a:gd name="connsiteX19" fmla="*/ 964829 w 1066273"/>
                <a:gd name="connsiteY19" fmla="*/ 147316 h 867009"/>
                <a:gd name="connsiteX20" fmla="*/ 1056848 w 1066273"/>
                <a:gd name="connsiteY20" fmla="*/ 221982 h 867009"/>
                <a:gd name="connsiteX21" fmla="*/ 1026860 w 1066273"/>
                <a:gd name="connsiteY21" fmla="*/ 322603 h 86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73" h="867009">
                  <a:moveTo>
                    <a:pt x="1026860" y="322603"/>
                  </a:moveTo>
                  <a:cubicBezTo>
                    <a:pt x="990555" y="333411"/>
                    <a:pt x="956685" y="303042"/>
                    <a:pt x="931415" y="274271"/>
                  </a:cubicBezTo>
                  <a:lnTo>
                    <a:pt x="940397" y="284927"/>
                  </a:lnTo>
                  <a:cubicBezTo>
                    <a:pt x="880953" y="326789"/>
                    <a:pt x="845408" y="394985"/>
                    <a:pt x="822346" y="464019"/>
                  </a:cubicBezTo>
                  <a:cubicBezTo>
                    <a:pt x="799284" y="532977"/>
                    <a:pt x="786421" y="605208"/>
                    <a:pt x="760391" y="673176"/>
                  </a:cubicBezTo>
                  <a:cubicBezTo>
                    <a:pt x="734360" y="741068"/>
                    <a:pt x="692346" y="806753"/>
                    <a:pt x="628031" y="840623"/>
                  </a:cubicBezTo>
                  <a:cubicBezTo>
                    <a:pt x="541872" y="885986"/>
                    <a:pt x="436304" y="865360"/>
                    <a:pt x="344665" y="832632"/>
                  </a:cubicBezTo>
                  <a:cubicBezTo>
                    <a:pt x="343447" y="832175"/>
                    <a:pt x="342305" y="831794"/>
                    <a:pt x="341088" y="831338"/>
                  </a:cubicBezTo>
                  <a:cubicBezTo>
                    <a:pt x="378203" y="762008"/>
                    <a:pt x="400933" y="685896"/>
                    <a:pt x="407914" y="607567"/>
                  </a:cubicBezTo>
                  <a:cubicBezTo>
                    <a:pt x="370216" y="681166"/>
                    <a:pt x="315849" y="744943"/>
                    <a:pt x="249144" y="793814"/>
                  </a:cubicBezTo>
                  <a:cubicBezTo>
                    <a:pt x="189266" y="766596"/>
                    <a:pt x="131689" y="734575"/>
                    <a:pt x="76978" y="698065"/>
                  </a:cubicBezTo>
                  <a:cubicBezTo>
                    <a:pt x="41585" y="674394"/>
                    <a:pt x="4290" y="643797"/>
                    <a:pt x="180" y="601402"/>
                  </a:cubicBezTo>
                  <a:cubicBezTo>
                    <a:pt x="-4006" y="559312"/>
                    <a:pt x="27429" y="520875"/>
                    <a:pt x="64495" y="500629"/>
                  </a:cubicBezTo>
                  <a:cubicBezTo>
                    <a:pt x="101562" y="480383"/>
                    <a:pt x="144185" y="473533"/>
                    <a:pt x="184677" y="461355"/>
                  </a:cubicBezTo>
                  <a:cubicBezTo>
                    <a:pt x="225092" y="449254"/>
                    <a:pt x="266345" y="429388"/>
                    <a:pt x="287581" y="392854"/>
                  </a:cubicBezTo>
                  <a:cubicBezTo>
                    <a:pt x="336521" y="308826"/>
                    <a:pt x="254167" y="190319"/>
                    <a:pt x="306685" y="108422"/>
                  </a:cubicBezTo>
                  <a:cubicBezTo>
                    <a:pt x="332563" y="68159"/>
                    <a:pt x="382797" y="52023"/>
                    <a:pt x="429378" y="40835"/>
                  </a:cubicBezTo>
                  <a:cubicBezTo>
                    <a:pt x="500476" y="23828"/>
                    <a:pt x="572643" y="11648"/>
                    <a:pt x="645385" y="4377"/>
                  </a:cubicBezTo>
                  <a:cubicBezTo>
                    <a:pt x="709243" y="-2017"/>
                    <a:pt x="775233" y="-4376"/>
                    <a:pt x="835970" y="16174"/>
                  </a:cubicBezTo>
                  <a:cubicBezTo>
                    <a:pt x="896708" y="36725"/>
                    <a:pt x="951813" y="84447"/>
                    <a:pt x="964829" y="147316"/>
                  </a:cubicBezTo>
                  <a:cubicBezTo>
                    <a:pt x="1000297" y="165963"/>
                    <a:pt x="1037820" y="186590"/>
                    <a:pt x="1056848" y="221982"/>
                  </a:cubicBezTo>
                  <a:cubicBezTo>
                    <a:pt x="1075877" y="257298"/>
                    <a:pt x="1065297" y="311186"/>
                    <a:pt x="1026860" y="32260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1050706" y="2535110"/>
              <a:ext cx="613114" cy="867523"/>
            </a:xfrm>
            <a:custGeom>
              <a:avLst/>
              <a:gdLst>
                <a:gd name="connsiteX0" fmla="*/ 77264 w 613114"/>
                <a:gd name="connsiteY0" fmla="*/ 102647 h 867523"/>
                <a:gd name="connsiteX1" fmla="*/ 23574 w 613114"/>
                <a:gd name="connsiteY1" fmla="*/ 221500 h 867523"/>
                <a:gd name="connsiteX2" fmla="*/ 186628 w 613114"/>
                <a:gd name="connsiteY2" fmla="*/ 539091 h 867523"/>
                <a:gd name="connsiteX3" fmla="*/ 359407 w 613114"/>
                <a:gd name="connsiteY3" fmla="*/ 569213 h 867523"/>
                <a:gd name="connsiteX4" fmla="*/ 364929 w 613114"/>
                <a:gd name="connsiteY4" fmla="*/ 545640 h 867523"/>
                <a:gd name="connsiteX5" fmla="*/ 372411 w 613114"/>
                <a:gd name="connsiteY5" fmla="*/ 566874 h 867523"/>
                <a:gd name="connsiteX6" fmla="*/ 486698 w 613114"/>
                <a:gd name="connsiteY6" fmla="*/ 867371 h 867523"/>
                <a:gd name="connsiteX7" fmla="*/ 457631 w 613114"/>
                <a:gd name="connsiteY7" fmla="*/ 533665 h 867523"/>
                <a:gd name="connsiteX8" fmla="*/ 499087 w 613114"/>
                <a:gd name="connsiteY8" fmla="*/ 305925 h 867523"/>
                <a:gd name="connsiteX9" fmla="*/ 518719 w 613114"/>
                <a:gd name="connsiteY9" fmla="*/ 189555 h 867523"/>
                <a:gd name="connsiteX10" fmla="*/ 518720 w 613114"/>
                <a:gd name="connsiteY10" fmla="*/ 187823 h 867523"/>
                <a:gd name="connsiteX11" fmla="*/ 539019 w 613114"/>
                <a:gd name="connsiteY11" fmla="*/ 253025 h 867523"/>
                <a:gd name="connsiteX12" fmla="*/ 612920 w 613114"/>
                <a:gd name="connsiteY12" fmla="*/ 221500 h 867523"/>
                <a:gd name="connsiteX13" fmla="*/ 448089 w 613114"/>
                <a:gd name="connsiteY13" fmla="*/ 60880 h 867523"/>
                <a:gd name="connsiteX14" fmla="*/ 215949 w 613114"/>
                <a:gd name="connsiteY14" fmla="*/ 7618 h 867523"/>
                <a:gd name="connsiteX15" fmla="*/ 145769 w 613114"/>
                <a:gd name="connsiteY15" fmla="*/ 12075 h 86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3114" h="867523">
                  <a:moveTo>
                    <a:pt x="77264" y="102647"/>
                  </a:moveTo>
                  <a:cubicBezTo>
                    <a:pt x="42498" y="146197"/>
                    <a:pt x="23574" y="193294"/>
                    <a:pt x="23574" y="221500"/>
                  </a:cubicBezTo>
                  <a:cubicBezTo>
                    <a:pt x="-48646" y="353495"/>
                    <a:pt x="54630" y="466873"/>
                    <a:pt x="186628" y="539091"/>
                  </a:cubicBezTo>
                  <a:cubicBezTo>
                    <a:pt x="239276" y="568048"/>
                    <a:pt x="300067" y="578646"/>
                    <a:pt x="359407" y="569213"/>
                  </a:cubicBezTo>
                  <a:lnTo>
                    <a:pt x="364929" y="545640"/>
                  </a:lnTo>
                  <a:lnTo>
                    <a:pt x="372411" y="566874"/>
                  </a:lnTo>
                  <a:cubicBezTo>
                    <a:pt x="372411" y="566874"/>
                    <a:pt x="458351" y="850720"/>
                    <a:pt x="486698" y="867371"/>
                  </a:cubicBezTo>
                  <a:cubicBezTo>
                    <a:pt x="475941" y="816856"/>
                    <a:pt x="463619" y="582965"/>
                    <a:pt x="457631" y="533665"/>
                  </a:cubicBezTo>
                  <a:cubicBezTo>
                    <a:pt x="449341" y="466566"/>
                    <a:pt x="478240" y="366673"/>
                    <a:pt x="499087" y="305925"/>
                  </a:cubicBezTo>
                  <a:cubicBezTo>
                    <a:pt x="512014" y="268485"/>
                    <a:pt x="518647" y="229163"/>
                    <a:pt x="518719" y="189555"/>
                  </a:cubicBezTo>
                  <a:lnTo>
                    <a:pt x="518720" y="187823"/>
                  </a:lnTo>
                  <a:lnTo>
                    <a:pt x="539019" y="253025"/>
                  </a:lnTo>
                  <a:lnTo>
                    <a:pt x="612920" y="221500"/>
                  </a:lnTo>
                  <a:cubicBezTo>
                    <a:pt x="599171" y="142639"/>
                    <a:pt x="612920" y="53115"/>
                    <a:pt x="448089" y="60880"/>
                  </a:cubicBezTo>
                  <a:cubicBezTo>
                    <a:pt x="358941" y="-432"/>
                    <a:pt x="280436" y="-9771"/>
                    <a:pt x="215949" y="7618"/>
                  </a:cubicBezTo>
                  <a:cubicBezTo>
                    <a:pt x="207626" y="-5248"/>
                    <a:pt x="159637" y="18851"/>
                    <a:pt x="145769" y="1207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072867" y="-5628723"/>
            <a:ext cx="8215747" cy="8215747"/>
            <a:chOff x="8118725" y="-5652453"/>
            <a:chExt cx="8215747" cy="8215747"/>
          </a:xfrm>
        </p:grpSpPr>
        <p:grpSp>
          <p:nvGrpSpPr>
            <p:cNvPr id="2" name="组合 1"/>
            <p:cNvGrpSpPr/>
            <p:nvPr/>
          </p:nvGrpSpPr>
          <p:grpSpPr>
            <a:xfrm>
              <a:off x="8118725" y="-5652453"/>
              <a:ext cx="8215747" cy="8215747"/>
              <a:chOff x="7661517" y="-5751680"/>
              <a:chExt cx="8691836" cy="8691836"/>
            </a:xfrm>
          </p:grpSpPr>
          <p:sp>
            <p:nvSpPr>
              <p:cNvPr id="506" name="圆: 空心 505"/>
              <p:cNvSpPr/>
              <p:nvPr/>
            </p:nvSpPr>
            <p:spPr>
              <a:xfrm flipV="1">
                <a:off x="7661517" y="-5751680"/>
                <a:ext cx="8691836" cy="8691836"/>
              </a:xfrm>
              <a:prstGeom prst="donut">
                <a:avLst>
                  <a:gd name="adj" fmla="val 310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2700000" algn="ctr" rotWithShape="0">
                  <a:srgbClr val="29486D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圆: 空心 504"/>
              <p:cNvSpPr/>
              <p:nvPr/>
            </p:nvSpPr>
            <p:spPr>
              <a:xfrm flipV="1">
                <a:off x="7661517" y="-5751680"/>
                <a:ext cx="8691836" cy="8691836"/>
              </a:xfrm>
              <a:prstGeom prst="donut">
                <a:avLst>
                  <a:gd name="adj" fmla="val 310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13500000" algn="ctr" rotWithShape="0">
                  <a:srgbClr val="FFFFFF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8979366" y="-4791812"/>
              <a:ext cx="6494464" cy="6494464"/>
              <a:chOff x="8760203" y="-4547072"/>
              <a:chExt cx="6494464" cy="6494464"/>
            </a:xfrm>
          </p:grpSpPr>
          <p:sp>
            <p:nvSpPr>
              <p:cNvPr id="478" name="圆: 空心 477"/>
              <p:cNvSpPr/>
              <p:nvPr/>
            </p:nvSpPr>
            <p:spPr>
              <a:xfrm>
                <a:off x="8760203" y="-4547072"/>
                <a:ext cx="6494464" cy="6494464"/>
              </a:xfrm>
              <a:prstGeom prst="donut">
                <a:avLst>
                  <a:gd name="adj" fmla="val 12904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2700000" algn="ctr" rotWithShape="0">
                  <a:srgbClr val="29486D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圆: 空心 478"/>
              <p:cNvSpPr/>
              <p:nvPr/>
            </p:nvSpPr>
            <p:spPr>
              <a:xfrm>
                <a:off x="8760203" y="-4547072"/>
                <a:ext cx="6494464" cy="6494464"/>
              </a:xfrm>
              <a:prstGeom prst="donut">
                <a:avLst>
                  <a:gd name="adj" fmla="val 12904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13500000" algn="ctr" rotWithShape="0">
                  <a:srgbClr val="FFFFFF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1" name="矩形: 圆角 480"/>
          <p:cNvSpPr/>
          <p:nvPr/>
        </p:nvSpPr>
        <p:spPr>
          <a:xfrm>
            <a:off x="4113455" y="4782608"/>
            <a:ext cx="2753716" cy="1287992"/>
          </a:xfrm>
          <a:prstGeom prst="roundRect">
            <a:avLst>
              <a:gd name="adj" fmla="val 9948"/>
            </a:avLst>
          </a:prstGeom>
          <a:solidFill>
            <a:srgbClr val="E2EAF4"/>
          </a:solidFill>
          <a:ln w="12700"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2" name="矩形: 圆角 481"/>
          <p:cNvSpPr/>
          <p:nvPr/>
        </p:nvSpPr>
        <p:spPr>
          <a:xfrm>
            <a:off x="4790202" y="5880780"/>
            <a:ext cx="1400223" cy="98010"/>
          </a:xfrm>
          <a:prstGeom prst="roundRect">
            <a:avLst>
              <a:gd name="adj" fmla="val 50000"/>
            </a:avLst>
          </a:pr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38100" dist="381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3" name="矩形: 圆角 492"/>
          <p:cNvSpPr/>
          <p:nvPr/>
        </p:nvSpPr>
        <p:spPr>
          <a:xfrm>
            <a:off x="4267904" y="4912782"/>
            <a:ext cx="2444819" cy="881203"/>
          </a:xfrm>
          <a:prstGeom prst="roundRect">
            <a:avLst>
              <a:gd name="adj" fmla="val 12602"/>
            </a:avLst>
          </a:prstGeom>
          <a:blipFill>
            <a:blip r:embed="rId80"/>
            <a:tile tx="0" ty="0" sx="100000" sy="100000" flip="none" algn="ctr"/>
          </a:blipFill>
          <a:ln w="12700">
            <a:noFill/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7" name="矩形: 圆角 496"/>
          <p:cNvSpPr/>
          <p:nvPr/>
        </p:nvSpPr>
        <p:spPr>
          <a:xfrm>
            <a:off x="8072867" y="4782608"/>
            <a:ext cx="2753716" cy="1287992"/>
          </a:xfrm>
          <a:prstGeom prst="roundRect">
            <a:avLst>
              <a:gd name="adj" fmla="val 9948"/>
            </a:avLst>
          </a:prstGeom>
          <a:solidFill>
            <a:srgbClr val="E2EAF4"/>
          </a:solidFill>
          <a:ln w="12700"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8" name="矩形: 圆角 497"/>
          <p:cNvSpPr/>
          <p:nvPr/>
        </p:nvSpPr>
        <p:spPr>
          <a:xfrm>
            <a:off x="8757921" y="5880780"/>
            <a:ext cx="1383610" cy="98010"/>
          </a:xfrm>
          <a:prstGeom prst="roundRect">
            <a:avLst>
              <a:gd name="adj" fmla="val 50000"/>
            </a:avLst>
          </a:pr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38100" dist="381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9" name="矩形: 圆角 498"/>
          <p:cNvSpPr/>
          <p:nvPr/>
        </p:nvSpPr>
        <p:spPr>
          <a:xfrm>
            <a:off x="8227316" y="4912782"/>
            <a:ext cx="2444819" cy="881203"/>
          </a:xfrm>
          <a:prstGeom prst="roundRect">
            <a:avLst>
              <a:gd name="adj" fmla="val 12602"/>
            </a:avLst>
          </a:prstGeom>
          <a:blipFill dpi="0" rotWithShape="1">
            <a:blip r:embed="rId81"/>
            <a:srcRect/>
            <a:tile tx="0" ty="0" sx="100000" sy="100000" flip="none" algn="r"/>
          </a:blipFill>
          <a:ln w="12700">
            <a:noFill/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4" name="矩形: 圆角 163"/>
          <p:cNvSpPr/>
          <p:nvPr/>
        </p:nvSpPr>
        <p:spPr>
          <a:xfrm flipH="1">
            <a:off x="2074595" y="-2782151"/>
            <a:ext cx="5437607" cy="1316727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3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flipH="1">
            <a:off x="7381475" y="-2911679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flipH="1">
            <a:off x="7381475" y="-1594929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flipH="1">
            <a:off x="1944698" y="-1594929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4141032"/>
          </a:xfrm>
          <a:prstGeom prst="rect">
            <a:avLst/>
          </a:prstGeom>
          <a:solidFill>
            <a:srgbClr val="E2E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" name="图片 115" descr="人的脸&#10;&#10;低可信度描述已自动生成"/>
          <p:cNvPicPr>
            <a:picLocks noChangeAspect="1"/>
          </p:cNvPicPr>
          <p:nvPr/>
        </p:nvPicPr>
        <p:blipFill>
          <a:blip r:embed="rId1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3411" y="-282725"/>
            <a:ext cx="4137011" cy="5407073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8480" y="-1281570"/>
            <a:ext cx="2838380" cy="2806244"/>
          </a:xfrm>
          <a:prstGeom prst="rect">
            <a:avLst/>
          </a:prstGeom>
        </p:spPr>
      </p:pic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1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sp>
        <p:nvSpPr>
          <p:cNvPr id="134" name="矩形 126"/>
          <p:cNvSpPr/>
          <p:nvPr/>
        </p:nvSpPr>
        <p:spPr>
          <a:xfrm flipH="1">
            <a:off x="1126653" y="1381535"/>
            <a:ext cx="7333492" cy="4094930"/>
          </a:xfrm>
          <a:custGeom>
            <a:avLst/>
            <a:gdLst>
              <a:gd name="connsiteX0" fmla="*/ 180000 w 7333492"/>
              <a:gd name="connsiteY0" fmla="*/ 0 h 4094930"/>
              <a:gd name="connsiteX1" fmla="*/ 7153492 w 7333492"/>
              <a:gd name="connsiteY1" fmla="*/ 0 h 4094930"/>
              <a:gd name="connsiteX2" fmla="*/ 7333492 w 7333492"/>
              <a:gd name="connsiteY2" fmla="*/ 180000 h 4094930"/>
              <a:gd name="connsiteX3" fmla="*/ 7333492 w 7333492"/>
              <a:gd name="connsiteY3" fmla="*/ 3914930 h 4094930"/>
              <a:gd name="connsiteX4" fmla="*/ 7153492 w 7333492"/>
              <a:gd name="connsiteY4" fmla="*/ 4094930 h 4094930"/>
              <a:gd name="connsiteX5" fmla="*/ 180000 w 7333492"/>
              <a:gd name="connsiteY5" fmla="*/ 4094930 h 4094930"/>
              <a:gd name="connsiteX6" fmla="*/ 0 w 7333492"/>
              <a:gd name="connsiteY6" fmla="*/ 3914930 h 4094930"/>
              <a:gd name="connsiteX7" fmla="*/ 0 w 7333492"/>
              <a:gd name="connsiteY7" fmla="*/ 180000 h 4094930"/>
              <a:gd name="connsiteX8" fmla="*/ 180000 w 7333492"/>
              <a:gd name="connsiteY8" fmla="*/ 0 h 40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3492" h="4094930">
                <a:moveTo>
                  <a:pt x="180000" y="0"/>
                </a:moveTo>
                <a:lnTo>
                  <a:pt x="7153492" y="0"/>
                </a:lnTo>
                <a:cubicBezTo>
                  <a:pt x="7252852" y="0"/>
                  <a:pt x="7333492" y="80640"/>
                  <a:pt x="7333492" y="180000"/>
                </a:cubicBezTo>
                <a:lnTo>
                  <a:pt x="7333492" y="3914930"/>
                </a:lnTo>
                <a:cubicBezTo>
                  <a:pt x="7333492" y="4014290"/>
                  <a:pt x="7252852" y="4094930"/>
                  <a:pt x="7153492" y="4094930"/>
                </a:cubicBezTo>
                <a:lnTo>
                  <a:pt x="180000" y="4094930"/>
                </a:lnTo>
                <a:cubicBezTo>
                  <a:pt x="80640" y="4094930"/>
                  <a:pt x="0" y="4014290"/>
                  <a:pt x="0" y="3914930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</a:path>
            </a:pathLst>
          </a:custGeom>
          <a:solidFill>
            <a:srgbClr val="E2EAF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5" name="任意多边形: 形状 134"/>
          <p:cNvSpPr/>
          <p:nvPr/>
        </p:nvSpPr>
        <p:spPr>
          <a:xfrm flipH="1">
            <a:off x="1434288" y="1673783"/>
            <a:ext cx="6718221" cy="3510434"/>
          </a:xfrm>
          <a:custGeom>
            <a:avLst/>
            <a:gdLst>
              <a:gd name="connsiteX0" fmla="*/ 382552 w 6718221"/>
              <a:gd name="connsiteY0" fmla="*/ 211842 h 3510434"/>
              <a:gd name="connsiteX1" fmla="*/ 202552 w 6718221"/>
              <a:gd name="connsiteY1" fmla="*/ 391842 h 3510434"/>
              <a:gd name="connsiteX2" fmla="*/ 202552 w 6718221"/>
              <a:gd name="connsiteY2" fmla="*/ 3118591 h 3510434"/>
              <a:gd name="connsiteX3" fmla="*/ 382552 w 6718221"/>
              <a:gd name="connsiteY3" fmla="*/ 3298591 h 3510434"/>
              <a:gd name="connsiteX4" fmla="*/ 6335670 w 6718221"/>
              <a:gd name="connsiteY4" fmla="*/ 3298591 h 3510434"/>
              <a:gd name="connsiteX5" fmla="*/ 6515670 w 6718221"/>
              <a:gd name="connsiteY5" fmla="*/ 3118591 h 3510434"/>
              <a:gd name="connsiteX6" fmla="*/ 6515670 w 6718221"/>
              <a:gd name="connsiteY6" fmla="*/ 391842 h 3510434"/>
              <a:gd name="connsiteX7" fmla="*/ 6335670 w 6718221"/>
              <a:gd name="connsiteY7" fmla="*/ 211842 h 3510434"/>
              <a:gd name="connsiteX8" fmla="*/ 180000 w 6718221"/>
              <a:gd name="connsiteY8" fmla="*/ 0 h 3510434"/>
              <a:gd name="connsiteX9" fmla="*/ 6538221 w 6718221"/>
              <a:gd name="connsiteY9" fmla="*/ 0 h 3510434"/>
              <a:gd name="connsiteX10" fmla="*/ 6718221 w 6718221"/>
              <a:gd name="connsiteY10" fmla="*/ 180000 h 3510434"/>
              <a:gd name="connsiteX11" fmla="*/ 6718221 w 6718221"/>
              <a:gd name="connsiteY11" fmla="*/ 3330434 h 3510434"/>
              <a:gd name="connsiteX12" fmla="*/ 6538221 w 6718221"/>
              <a:gd name="connsiteY12" fmla="*/ 3510434 h 3510434"/>
              <a:gd name="connsiteX13" fmla="*/ 180000 w 6718221"/>
              <a:gd name="connsiteY13" fmla="*/ 3510434 h 3510434"/>
              <a:gd name="connsiteX14" fmla="*/ 0 w 6718221"/>
              <a:gd name="connsiteY14" fmla="*/ 3330434 h 3510434"/>
              <a:gd name="connsiteX15" fmla="*/ 0 w 6718221"/>
              <a:gd name="connsiteY15" fmla="*/ 180000 h 3510434"/>
              <a:gd name="connsiteX16" fmla="*/ 180000 w 6718221"/>
              <a:gd name="connsiteY16" fmla="*/ 0 h 351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18221" h="3510434">
                <a:moveTo>
                  <a:pt x="382552" y="211842"/>
                </a:moveTo>
                <a:cubicBezTo>
                  <a:pt x="283192" y="211842"/>
                  <a:pt x="202552" y="292482"/>
                  <a:pt x="202552" y="391842"/>
                </a:cubicBezTo>
                <a:lnTo>
                  <a:pt x="202552" y="3118591"/>
                </a:lnTo>
                <a:cubicBezTo>
                  <a:pt x="202552" y="3217951"/>
                  <a:pt x="283192" y="3298591"/>
                  <a:pt x="382552" y="3298591"/>
                </a:cubicBezTo>
                <a:lnTo>
                  <a:pt x="6335670" y="3298591"/>
                </a:lnTo>
                <a:cubicBezTo>
                  <a:pt x="6435030" y="3298591"/>
                  <a:pt x="6515670" y="3217951"/>
                  <a:pt x="6515670" y="3118591"/>
                </a:cubicBezTo>
                <a:lnTo>
                  <a:pt x="6515670" y="391842"/>
                </a:lnTo>
                <a:cubicBezTo>
                  <a:pt x="6515670" y="292482"/>
                  <a:pt x="6435030" y="211842"/>
                  <a:pt x="6335670" y="211842"/>
                </a:cubicBezTo>
                <a:close/>
                <a:moveTo>
                  <a:pt x="180000" y="0"/>
                </a:moveTo>
                <a:lnTo>
                  <a:pt x="6538221" y="0"/>
                </a:lnTo>
                <a:cubicBezTo>
                  <a:pt x="6637581" y="0"/>
                  <a:pt x="6718221" y="80640"/>
                  <a:pt x="6718221" y="180000"/>
                </a:cubicBezTo>
                <a:lnTo>
                  <a:pt x="6718221" y="3330434"/>
                </a:lnTo>
                <a:cubicBezTo>
                  <a:pt x="6718221" y="3429794"/>
                  <a:pt x="6637581" y="3510434"/>
                  <a:pt x="6538221" y="3510434"/>
                </a:cubicBezTo>
                <a:lnTo>
                  <a:pt x="180000" y="3510434"/>
                </a:lnTo>
                <a:cubicBezTo>
                  <a:pt x="80640" y="3510434"/>
                  <a:pt x="0" y="3429794"/>
                  <a:pt x="0" y="3330434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任意多边形: 形状 135"/>
          <p:cNvSpPr/>
          <p:nvPr/>
        </p:nvSpPr>
        <p:spPr>
          <a:xfrm flipH="1">
            <a:off x="1434288" y="1673783"/>
            <a:ext cx="6718221" cy="3510434"/>
          </a:xfrm>
          <a:custGeom>
            <a:avLst/>
            <a:gdLst>
              <a:gd name="connsiteX0" fmla="*/ 382552 w 6718221"/>
              <a:gd name="connsiteY0" fmla="*/ 211842 h 3510434"/>
              <a:gd name="connsiteX1" fmla="*/ 202552 w 6718221"/>
              <a:gd name="connsiteY1" fmla="*/ 391842 h 3510434"/>
              <a:gd name="connsiteX2" fmla="*/ 202552 w 6718221"/>
              <a:gd name="connsiteY2" fmla="*/ 3118591 h 3510434"/>
              <a:gd name="connsiteX3" fmla="*/ 382552 w 6718221"/>
              <a:gd name="connsiteY3" fmla="*/ 3298591 h 3510434"/>
              <a:gd name="connsiteX4" fmla="*/ 6335670 w 6718221"/>
              <a:gd name="connsiteY4" fmla="*/ 3298591 h 3510434"/>
              <a:gd name="connsiteX5" fmla="*/ 6515670 w 6718221"/>
              <a:gd name="connsiteY5" fmla="*/ 3118591 h 3510434"/>
              <a:gd name="connsiteX6" fmla="*/ 6515670 w 6718221"/>
              <a:gd name="connsiteY6" fmla="*/ 391842 h 3510434"/>
              <a:gd name="connsiteX7" fmla="*/ 6335670 w 6718221"/>
              <a:gd name="connsiteY7" fmla="*/ 211842 h 3510434"/>
              <a:gd name="connsiteX8" fmla="*/ 180000 w 6718221"/>
              <a:gd name="connsiteY8" fmla="*/ 0 h 3510434"/>
              <a:gd name="connsiteX9" fmla="*/ 6538221 w 6718221"/>
              <a:gd name="connsiteY9" fmla="*/ 0 h 3510434"/>
              <a:gd name="connsiteX10" fmla="*/ 6718221 w 6718221"/>
              <a:gd name="connsiteY10" fmla="*/ 180000 h 3510434"/>
              <a:gd name="connsiteX11" fmla="*/ 6718221 w 6718221"/>
              <a:gd name="connsiteY11" fmla="*/ 3330434 h 3510434"/>
              <a:gd name="connsiteX12" fmla="*/ 6538221 w 6718221"/>
              <a:gd name="connsiteY12" fmla="*/ 3510434 h 3510434"/>
              <a:gd name="connsiteX13" fmla="*/ 180000 w 6718221"/>
              <a:gd name="connsiteY13" fmla="*/ 3510434 h 3510434"/>
              <a:gd name="connsiteX14" fmla="*/ 0 w 6718221"/>
              <a:gd name="connsiteY14" fmla="*/ 3330434 h 3510434"/>
              <a:gd name="connsiteX15" fmla="*/ 0 w 6718221"/>
              <a:gd name="connsiteY15" fmla="*/ 180000 h 3510434"/>
              <a:gd name="connsiteX16" fmla="*/ 180000 w 6718221"/>
              <a:gd name="connsiteY16" fmla="*/ 0 h 351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18221" h="3510434">
                <a:moveTo>
                  <a:pt x="382552" y="211842"/>
                </a:moveTo>
                <a:cubicBezTo>
                  <a:pt x="283192" y="211842"/>
                  <a:pt x="202552" y="292482"/>
                  <a:pt x="202552" y="391842"/>
                </a:cubicBezTo>
                <a:lnTo>
                  <a:pt x="202552" y="3118591"/>
                </a:lnTo>
                <a:cubicBezTo>
                  <a:pt x="202552" y="3217951"/>
                  <a:pt x="283192" y="3298591"/>
                  <a:pt x="382552" y="3298591"/>
                </a:cubicBezTo>
                <a:lnTo>
                  <a:pt x="6335670" y="3298591"/>
                </a:lnTo>
                <a:cubicBezTo>
                  <a:pt x="6435030" y="3298591"/>
                  <a:pt x="6515670" y="3217951"/>
                  <a:pt x="6515670" y="3118591"/>
                </a:cubicBezTo>
                <a:lnTo>
                  <a:pt x="6515670" y="391842"/>
                </a:lnTo>
                <a:cubicBezTo>
                  <a:pt x="6515670" y="292482"/>
                  <a:pt x="6435030" y="211842"/>
                  <a:pt x="6335670" y="211842"/>
                </a:cubicBezTo>
                <a:close/>
                <a:moveTo>
                  <a:pt x="180000" y="0"/>
                </a:moveTo>
                <a:lnTo>
                  <a:pt x="6538221" y="0"/>
                </a:lnTo>
                <a:cubicBezTo>
                  <a:pt x="6637581" y="0"/>
                  <a:pt x="6718221" y="80640"/>
                  <a:pt x="6718221" y="180000"/>
                </a:cubicBezTo>
                <a:lnTo>
                  <a:pt x="6718221" y="3330434"/>
                </a:lnTo>
                <a:cubicBezTo>
                  <a:pt x="6718221" y="3429794"/>
                  <a:pt x="6637581" y="3510434"/>
                  <a:pt x="6538221" y="3510434"/>
                </a:cubicBezTo>
                <a:lnTo>
                  <a:pt x="180000" y="3510434"/>
                </a:lnTo>
                <a:cubicBezTo>
                  <a:pt x="80640" y="3510434"/>
                  <a:pt x="0" y="3429794"/>
                  <a:pt x="0" y="3330434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7" name="文本框 136"/>
          <p:cNvSpPr txBox="1"/>
          <p:nvPr/>
        </p:nvSpPr>
        <p:spPr>
          <a:xfrm flipH="1">
            <a:off x="3177960" y="2676429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rPr>
              <a:t>主要技术</a:t>
            </a:r>
            <a:endParaRPr lang="zh-CN" altLang="en-US" sz="6000" dirty="0">
              <a:gradFill>
                <a:gsLst>
                  <a:gs pos="1000">
                    <a:schemeClr val="accent5"/>
                  </a:gs>
                  <a:gs pos="100000">
                    <a:schemeClr val="accent6"/>
                  </a:gs>
                </a:gsLst>
                <a:lin ang="2700000" scaled="0"/>
              </a:gra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138" name="矩形: 圆角 137"/>
          <p:cNvSpPr/>
          <p:nvPr/>
        </p:nvSpPr>
        <p:spPr>
          <a:xfrm flipH="1">
            <a:off x="2074595" y="2536434"/>
            <a:ext cx="5437607" cy="1316727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3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 flipH="1">
            <a:off x="7381475" y="2406906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 flipH="1">
            <a:off x="7381475" y="3723656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flipH="1">
            <a:off x="1944698" y="3723656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: 圆角 139"/>
          <p:cNvSpPr/>
          <p:nvPr/>
        </p:nvSpPr>
        <p:spPr>
          <a:xfrm>
            <a:off x="1998065" y="4403374"/>
            <a:ext cx="5496766" cy="208480"/>
          </a:xfrm>
          <a:prstGeom prst="roundRect">
            <a:avLst>
              <a:gd name="adj" fmla="val 50000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/>
        </p:nvGrpSpPr>
        <p:grpSpPr>
          <a:xfrm>
            <a:off x="2124697" y="4468063"/>
            <a:ext cx="3597685" cy="88628"/>
            <a:chOff x="5533428" y="3341678"/>
            <a:chExt cx="2792977" cy="88628"/>
          </a:xfrm>
        </p:grpSpPr>
        <p:sp>
          <p:nvSpPr>
            <p:cNvPr id="146" name="矩形: 圆角 145"/>
            <p:cNvSpPr/>
            <p:nvPr/>
          </p:nvSpPr>
          <p:spPr>
            <a:xfrm>
              <a:off x="5533428" y="3341678"/>
              <a:ext cx="2792977" cy="79103"/>
            </a:xfrm>
            <a:prstGeom prst="roundRect">
              <a:avLst>
                <a:gd name="adj" fmla="val 50000"/>
              </a:avLst>
            </a:prstGeom>
            <a:solidFill>
              <a:srgbClr val="E2EAF4"/>
            </a:solidFill>
            <a:ln>
              <a:noFill/>
            </a:ln>
            <a:effectLst>
              <a:outerShdw blurRad="25400" dist="25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矩形: 圆角 146"/>
            <p:cNvSpPr/>
            <p:nvPr/>
          </p:nvSpPr>
          <p:spPr>
            <a:xfrm>
              <a:off x="5533428" y="3351203"/>
              <a:ext cx="2792977" cy="79103"/>
            </a:xfrm>
            <a:prstGeom prst="roundRect">
              <a:avLst>
                <a:gd name="adj" fmla="val 50000"/>
              </a:avLst>
            </a:prstGeom>
            <a:solidFill>
              <a:srgbClr val="E2EAF4"/>
            </a:solidFill>
            <a:ln>
              <a:noFill/>
            </a:ln>
            <a:effectLst>
              <a:outerShdw blurRad="25400" dist="25400" dir="2700000" algn="ctr" rotWithShape="0">
                <a:srgbClr val="C0C7C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2" name="矩形: 圆角 141"/>
          <p:cNvSpPr/>
          <p:nvPr/>
        </p:nvSpPr>
        <p:spPr>
          <a:xfrm>
            <a:off x="5598905" y="4304203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65100" dist="1651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" name="矩形: 圆角 142"/>
          <p:cNvSpPr/>
          <p:nvPr/>
        </p:nvSpPr>
        <p:spPr>
          <a:xfrm>
            <a:off x="5598905" y="4304203"/>
            <a:ext cx="1995396" cy="409235"/>
          </a:xfrm>
          <a:prstGeom prst="roundRect">
            <a:avLst/>
          </a:prstGeom>
          <a:solidFill>
            <a:srgbClr val="E2EAF4"/>
          </a:solidFill>
          <a:ln>
            <a:noFill/>
          </a:ln>
          <a:effectLst>
            <a:outerShdw blurRad="165100" dist="1651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4" name="文本框 143"/>
          <p:cNvSpPr txBox="1"/>
          <p:nvPr/>
        </p:nvSpPr>
        <p:spPr>
          <a:xfrm>
            <a:off x="5753901" y="4324154"/>
            <a:ext cx="1679214" cy="368300"/>
          </a:xfrm>
          <a:prstGeom prst="rect">
            <a:avLst/>
          </a:prstGeom>
          <a:noFill/>
          <a:effectLst>
            <a:outerShdw blurRad="25400" dist="25400" dir="2700000" algn="ctr" rotWithShape="0">
              <a:srgbClr val="C0C7CF">
                <a:alpha val="7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3"/>
                </a:solidFill>
                <a:latin typeface="Arial Black" panose="020B0A04020102020204" charset="0"/>
                <a:ea typeface="+mj-ea"/>
                <a:cs typeface="Arial Black" panose="020B0A04020102020204" charset="0"/>
              </a:rPr>
              <a:t>PART TWO</a:t>
            </a:r>
            <a:endParaRPr lang="en-US" altLang="zh-CN">
              <a:solidFill>
                <a:schemeClr val="accent3"/>
              </a:solidFill>
              <a:latin typeface="Arial Black" panose="020B0A04020102020204" charset="0"/>
              <a:ea typeface="+mj-ea"/>
              <a:cs typeface="Arial Black" panose="020B0A04020102020204" charset="0"/>
            </a:endParaRPr>
          </a:p>
        </p:txBody>
      </p:sp>
      <p:pic>
        <p:nvPicPr>
          <p:cNvPr id="240" name="图片 239"/>
          <p:cNvPicPr>
            <a:picLocks noChangeAspect="1"/>
          </p:cNvPicPr>
          <p:nvPr/>
        </p:nvPicPr>
        <p:blipFill>
          <a:blip r:embed="rId6">
            <a:alphaModFix amt="38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51923" y="3223496"/>
            <a:ext cx="3136451" cy="3136451"/>
          </a:xfrm>
          <a:prstGeom prst="rect">
            <a:avLst/>
          </a:prstGeom>
        </p:spPr>
      </p:pic>
      <p:sp>
        <p:nvSpPr>
          <p:cNvPr id="280" name="任意多边形: 形状 279"/>
          <p:cNvSpPr/>
          <p:nvPr/>
        </p:nvSpPr>
        <p:spPr>
          <a:xfrm>
            <a:off x="8883543" y="561536"/>
            <a:ext cx="2506126" cy="3123957"/>
          </a:xfrm>
          <a:custGeom>
            <a:avLst/>
            <a:gdLst>
              <a:gd name="connsiteX0" fmla="*/ 2295128 w 2506126"/>
              <a:gd name="connsiteY0" fmla="*/ 3181582 h 3181795"/>
              <a:gd name="connsiteX1" fmla="*/ 210454 w 2506126"/>
              <a:gd name="connsiteY1" fmla="*/ 3181582 h 3181795"/>
              <a:gd name="connsiteX2" fmla="*/ -272 w 2506126"/>
              <a:gd name="connsiteY2" fmla="*/ 2970855 h 3181795"/>
              <a:gd name="connsiteX3" fmla="*/ -272 w 2506126"/>
              <a:gd name="connsiteY3" fmla="*/ 210513 h 3181795"/>
              <a:gd name="connsiteX4" fmla="*/ 210454 w 2506126"/>
              <a:gd name="connsiteY4" fmla="*/ -213 h 3181795"/>
              <a:gd name="connsiteX5" fmla="*/ 2295128 w 2506126"/>
              <a:gd name="connsiteY5" fmla="*/ -213 h 3181795"/>
              <a:gd name="connsiteX6" fmla="*/ 2505855 w 2506126"/>
              <a:gd name="connsiteY6" fmla="*/ 210513 h 3181795"/>
              <a:gd name="connsiteX7" fmla="*/ 2505855 w 2506126"/>
              <a:gd name="connsiteY7" fmla="*/ 2970855 h 3181795"/>
              <a:gd name="connsiteX8" fmla="*/ 2295128 w 2506126"/>
              <a:gd name="connsiteY8" fmla="*/ 3181582 h 318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6126" h="3181795">
                <a:moveTo>
                  <a:pt x="2295128" y="3181582"/>
                </a:moveTo>
                <a:lnTo>
                  <a:pt x="210454" y="3181582"/>
                </a:lnTo>
                <a:cubicBezTo>
                  <a:pt x="94127" y="3181445"/>
                  <a:pt x="-136" y="3087182"/>
                  <a:pt x="-272" y="2970855"/>
                </a:cubicBezTo>
                <a:lnTo>
                  <a:pt x="-272" y="210513"/>
                </a:lnTo>
                <a:cubicBezTo>
                  <a:pt x="-136" y="94186"/>
                  <a:pt x="94127" y="-77"/>
                  <a:pt x="210454" y="-213"/>
                </a:cubicBezTo>
                <a:lnTo>
                  <a:pt x="2295128" y="-213"/>
                </a:lnTo>
                <a:cubicBezTo>
                  <a:pt x="2411455" y="-77"/>
                  <a:pt x="2505717" y="94186"/>
                  <a:pt x="2505855" y="210513"/>
                </a:cubicBezTo>
                <a:lnTo>
                  <a:pt x="2505855" y="2970855"/>
                </a:lnTo>
                <a:cubicBezTo>
                  <a:pt x="2505717" y="3087182"/>
                  <a:pt x="2411455" y="3181454"/>
                  <a:pt x="2295128" y="3181582"/>
                </a:cubicBezTo>
                <a:close/>
              </a:path>
            </a:pathLst>
          </a:custGeom>
          <a:blipFill dpi="0" rotWithShape="1">
            <a:blip r:embed="rId8">
              <a:alphaModFix amt="9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tile tx="0" ty="0" sx="100000" sy="100000" flip="none" algn="br"/>
          </a:blipFill>
          <a:ln>
            <a:noFill/>
          </a:ln>
          <a:effectLst>
            <a:innerShdw blurRad="190500" dist="190500" dir="13500000">
              <a:srgbClr val="29486D">
                <a:alpha val="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1" name="组合 280"/>
          <p:cNvGrpSpPr/>
          <p:nvPr/>
        </p:nvGrpSpPr>
        <p:grpSpPr>
          <a:xfrm>
            <a:off x="9372705" y="1110426"/>
            <a:ext cx="1527803" cy="463180"/>
            <a:chOff x="8484816" y="4418195"/>
            <a:chExt cx="1527803" cy="463180"/>
          </a:xfrm>
        </p:grpSpPr>
        <p:sp>
          <p:nvSpPr>
            <p:cNvPr id="282" name="任意多边形: 形状 281"/>
            <p:cNvSpPr/>
            <p:nvPr/>
          </p:nvSpPr>
          <p:spPr>
            <a:xfrm>
              <a:off x="8484816" y="4418195"/>
              <a:ext cx="1527803" cy="93544"/>
            </a:xfrm>
            <a:custGeom>
              <a:avLst/>
              <a:gdLst>
                <a:gd name="connsiteX0" fmla="*/ 1480699 w 1527803"/>
                <a:gd name="connsiteY0" fmla="*/ 93331 h 93544"/>
                <a:gd name="connsiteX1" fmla="*/ 46560 w 1527803"/>
                <a:gd name="connsiteY1" fmla="*/ 93331 h 93544"/>
                <a:gd name="connsiteX2" fmla="*/ -272 w 1527803"/>
                <a:gd name="connsiteY2" fmla="*/ 46610 h 93544"/>
                <a:gd name="connsiteX3" fmla="*/ 46440 w 1527803"/>
                <a:gd name="connsiteY3" fmla="*/ -213 h 93544"/>
                <a:gd name="connsiteX4" fmla="*/ 1480699 w 1527803"/>
                <a:gd name="connsiteY4" fmla="*/ -213 h 93544"/>
                <a:gd name="connsiteX5" fmla="*/ 1527531 w 1527803"/>
                <a:gd name="connsiteY5" fmla="*/ 46499 h 93544"/>
                <a:gd name="connsiteX6" fmla="*/ 1480819 w 1527803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803" h="93544">
                  <a:moveTo>
                    <a:pt x="1480699" y="93331"/>
                  </a:moveTo>
                  <a:lnTo>
                    <a:pt x="46560" y="93331"/>
                  </a:lnTo>
                  <a:cubicBezTo>
                    <a:pt x="20723" y="93357"/>
                    <a:pt x="-247" y="72446"/>
                    <a:pt x="-272" y="46610"/>
                  </a:cubicBezTo>
                  <a:cubicBezTo>
                    <a:pt x="-307" y="20782"/>
                    <a:pt x="20604" y="-188"/>
                    <a:pt x="46440" y="-213"/>
                  </a:cubicBezTo>
                  <a:lnTo>
                    <a:pt x="1480699" y="-213"/>
                  </a:lnTo>
                  <a:cubicBezTo>
                    <a:pt x="1506535" y="-247"/>
                    <a:pt x="1527497" y="20663"/>
                    <a:pt x="1527531" y="46499"/>
                  </a:cubicBezTo>
                  <a:cubicBezTo>
                    <a:pt x="1527565" y="72327"/>
                    <a:pt x="1506656" y="93297"/>
                    <a:pt x="1480819" y="9333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8484867" y="4603008"/>
              <a:ext cx="1527701" cy="93544"/>
            </a:xfrm>
            <a:custGeom>
              <a:avLst/>
              <a:gdLst>
                <a:gd name="connsiteX0" fmla="*/ 1480648 w 1527701"/>
                <a:gd name="connsiteY0" fmla="*/ 93331 h 93544"/>
                <a:gd name="connsiteX1" fmla="*/ 46508 w 1527701"/>
                <a:gd name="connsiteY1" fmla="*/ 93331 h 93544"/>
                <a:gd name="connsiteX2" fmla="*/ -272 w 1527701"/>
                <a:gd name="connsiteY2" fmla="*/ 46559 h 93544"/>
                <a:gd name="connsiteX3" fmla="*/ 46508 w 1527701"/>
                <a:gd name="connsiteY3" fmla="*/ -213 h 93544"/>
                <a:gd name="connsiteX4" fmla="*/ 1480648 w 1527701"/>
                <a:gd name="connsiteY4" fmla="*/ -213 h 93544"/>
                <a:gd name="connsiteX5" fmla="*/ 1527429 w 1527701"/>
                <a:gd name="connsiteY5" fmla="*/ 46559 h 93544"/>
                <a:gd name="connsiteX6" fmla="*/ 1480648 w 1527701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701" h="93544">
                  <a:moveTo>
                    <a:pt x="1480648" y="93331"/>
                  </a:moveTo>
                  <a:lnTo>
                    <a:pt x="46508" y="93331"/>
                  </a:lnTo>
                  <a:cubicBezTo>
                    <a:pt x="20672" y="93331"/>
                    <a:pt x="-272" y="72395"/>
                    <a:pt x="-272" y="46559"/>
                  </a:cubicBezTo>
                  <a:cubicBezTo>
                    <a:pt x="-272" y="20731"/>
                    <a:pt x="20672" y="-213"/>
                    <a:pt x="46508" y="-213"/>
                  </a:cubicBezTo>
                  <a:lnTo>
                    <a:pt x="1480648" y="-213"/>
                  </a:lnTo>
                  <a:cubicBezTo>
                    <a:pt x="1506484" y="-213"/>
                    <a:pt x="1527429" y="20731"/>
                    <a:pt x="1527429" y="46559"/>
                  </a:cubicBezTo>
                  <a:cubicBezTo>
                    <a:pt x="1527429" y="72395"/>
                    <a:pt x="1506484" y="93331"/>
                    <a:pt x="1480648" y="9333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8484867" y="4787831"/>
              <a:ext cx="715222" cy="93544"/>
            </a:xfrm>
            <a:custGeom>
              <a:avLst/>
              <a:gdLst>
                <a:gd name="connsiteX0" fmla="*/ 668169 w 715222"/>
                <a:gd name="connsiteY0" fmla="*/ 93331 h 93544"/>
                <a:gd name="connsiteX1" fmla="*/ 46500 w 715222"/>
                <a:gd name="connsiteY1" fmla="*/ 93331 h 93544"/>
                <a:gd name="connsiteX2" fmla="*/ -272 w 715222"/>
                <a:gd name="connsiteY2" fmla="*/ 46559 h 93544"/>
                <a:gd name="connsiteX3" fmla="*/ 46500 w 715222"/>
                <a:gd name="connsiteY3" fmla="*/ -213 h 93544"/>
                <a:gd name="connsiteX4" fmla="*/ 668169 w 715222"/>
                <a:gd name="connsiteY4" fmla="*/ -213 h 93544"/>
                <a:gd name="connsiteX5" fmla="*/ 714950 w 715222"/>
                <a:gd name="connsiteY5" fmla="*/ 46559 h 93544"/>
                <a:gd name="connsiteX6" fmla="*/ 668169 w 715222"/>
                <a:gd name="connsiteY6" fmla="*/ 93331 h 9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222" h="93544">
                  <a:moveTo>
                    <a:pt x="668169" y="93331"/>
                  </a:moveTo>
                  <a:lnTo>
                    <a:pt x="46500" y="93331"/>
                  </a:lnTo>
                  <a:cubicBezTo>
                    <a:pt x="20672" y="93331"/>
                    <a:pt x="-272" y="72395"/>
                    <a:pt x="-272" y="46559"/>
                  </a:cubicBezTo>
                  <a:cubicBezTo>
                    <a:pt x="-272" y="20723"/>
                    <a:pt x="20672" y="-213"/>
                    <a:pt x="46500" y="-213"/>
                  </a:cubicBezTo>
                  <a:lnTo>
                    <a:pt x="668169" y="-213"/>
                  </a:lnTo>
                  <a:cubicBezTo>
                    <a:pt x="694006" y="-213"/>
                    <a:pt x="714950" y="20723"/>
                    <a:pt x="714950" y="46559"/>
                  </a:cubicBezTo>
                  <a:cubicBezTo>
                    <a:pt x="714950" y="72395"/>
                    <a:pt x="694006" y="93331"/>
                    <a:pt x="668169" y="9333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6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86" name="任意多边形: 形状 285"/>
          <p:cNvSpPr/>
          <p:nvPr/>
        </p:nvSpPr>
        <p:spPr>
          <a:xfrm>
            <a:off x="9372705" y="1867144"/>
            <a:ext cx="1527803" cy="93544"/>
          </a:xfrm>
          <a:custGeom>
            <a:avLst/>
            <a:gdLst>
              <a:gd name="connsiteX0" fmla="*/ 1480699 w 1527803"/>
              <a:gd name="connsiteY0" fmla="*/ 93331 h 93544"/>
              <a:gd name="connsiteX1" fmla="*/ 46560 w 1527803"/>
              <a:gd name="connsiteY1" fmla="*/ 93331 h 93544"/>
              <a:gd name="connsiteX2" fmla="*/ -272 w 1527803"/>
              <a:gd name="connsiteY2" fmla="*/ 46619 h 93544"/>
              <a:gd name="connsiteX3" fmla="*/ 46440 w 1527803"/>
              <a:gd name="connsiteY3" fmla="*/ -213 h 93544"/>
              <a:gd name="connsiteX4" fmla="*/ 1480699 w 1527803"/>
              <a:gd name="connsiteY4" fmla="*/ -213 h 93544"/>
              <a:gd name="connsiteX5" fmla="*/ 1527531 w 1527803"/>
              <a:gd name="connsiteY5" fmla="*/ 46508 h 93544"/>
              <a:gd name="connsiteX6" fmla="*/ 1480819 w 1527803"/>
              <a:gd name="connsiteY6" fmla="*/ 93331 h 9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7803" h="93544">
                <a:moveTo>
                  <a:pt x="1480699" y="93331"/>
                </a:moveTo>
                <a:lnTo>
                  <a:pt x="46560" y="93331"/>
                </a:lnTo>
                <a:cubicBezTo>
                  <a:pt x="20723" y="93365"/>
                  <a:pt x="-247" y="72455"/>
                  <a:pt x="-272" y="46619"/>
                </a:cubicBezTo>
                <a:cubicBezTo>
                  <a:pt x="-307" y="20791"/>
                  <a:pt x="20604" y="-179"/>
                  <a:pt x="46440" y="-213"/>
                </a:cubicBezTo>
                <a:lnTo>
                  <a:pt x="1480699" y="-213"/>
                </a:lnTo>
                <a:cubicBezTo>
                  <a:pt x="1506535" y="-239"/>
                  <a:pt x="1527497" y="20671"/>
                  <a:pt x="1527531" y="46508"/>
                </a:cubicBezTo>
                <a:cubicBezTo>
                  <a:pt x="1527565" y="72335"/>
                  <a:pt x="1506656" y="93305"/>
                  <a:pt x="1480819" y="93331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4292E"/>
              </a:solidFill>
              <a:latin typeface="Bahnschrift Condensed" panose="020B0502040204020203" charset="0"/>
              <a:ea typeface="Microsoft Sans Serif" panose="020B0604020202020204" charset="0"/>
            </a:endParaRPr>
          </a:p>
        </p:txBody>
      </p:sp>
      <p:sp>
        <p:nvSpPr>
          <p:cNvPr id="287" name="任意多边形: 形状 286"/>
          <p:cNvSpPr/>
          <p:nvPr/>
        </p:nvSpPr>
        <p:spPr>
          <a:xfrm>
            <a:off x="9372756" y="2051966"/>
            <a:ext cx="1527701" cy="93544"/>
          </a:xfrm>
          <a:custGeom>
            <a:avLst/>
            <a:gdLst>
              <a:gd name="connsiteX0" fmla="*/ 1480648 w 1527701"/>
              <a:gd name="connsiteY0" fmla="*/ 93331 h 93544"/>
              <a:gd name="connsiteX1" fmla="*/ 46508 w 1527701"/>
              <a:gd name="connsiteY1" fmla="*/ 93331 h 93544"/>
              <a:gd name="connsiteX2" fmla="*/ -272 w 1527701"/>
              <a:gd name="connsiteY2" fmla="*/ 46559 h 93544"/>
              <a:gd name="connsiteX3" fmla="*/ 46508 w 1527701"/>
              <a:gd name="connsiteY3" fmla="*/ -213 h 93544"/>
              <a:gd name="connsiteX4" fmla="*/ 1480648 w 1527701"/>
              <a:gd name="connsiteY4" fmla="*/ -213 h 93544"/>
              <a:gd name="connsiteX5" fmla="*/ 1527429 w 1527701"/>
              <a:gd name="connsiteY5" fmla="*/ 46559 h 93544"/>
              <a:gd name="connsiteX6" fmla="*/ 1480648 w 1527701"/>
              <a:gd name="connsiteY6" fmla="*/ 93331 h 9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7701" h="93544">
                <a:moveTo>
                  <a:pt x="1480648" y="93331"/>
                </a:moveTo>
                <a:lnTo>
                  <a:pt x="46508" y="93331"/>
                </a:lnTo>
                <a:cubicBezTo>
                  <a:pt x="20672" y="93331"/>
                  <a:pt x="-272" y="72395"/>
                  <a:pt x="-272" y="46559"/>
                </a:cubicBezTo>
                <a:cubicBezTo>
                  <a:pt x="-272" y="20723"/>
                  <a:pt x="20672" y="-213"/>
                  <a:pt x="46508" y="-213"/>
                </a:cubicBezTo>
                <a:lnTo>
                  <a:pt x="1480648" y="-213"/>
                </a:lnTo>
                <a:cubicBezTo>
                  <a:pt x="1506484" y="-213"/>
                  <a:pt x="1527429" y="20723"/>
                  <a:pt x="1527429" y="46559"/>
                </a:cubicBezTo>
                <a:cubicBezTo>
                  <a:pt x="1527429" y="72395"/>
                  <a:pt x="1506484" y="93331"/>
                  <a:pt x="1480648" y="93331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4292E"/>
              </a:solidFill>
              <a:latin typeface="Bahnschrift Condensed" panose="020B0502040204020203" charset="0"/>
              <a:ea typeface="Microsoft Sans Serif" panose="020B0604020202020204" charset="0"/>
            </a:endParaRPr>
          </a:p>
        </p:txBody>
      </p:sp>
      <p:sp>
        <p:nvSpPr>
          <p:cNvPr id="288" name="任意多边形: 形状 287"/>
          <p:cNvSpPr/>
          <p:nvPr/>
        </p:nvSpPr>
        <p:spPr>
          <a:xfrm>
            <a:off x="9372756" y="2236780"/>
            <a:ext cx="715222" cy="93552"/>
          </a:xfrm>
          <a:custGeom>
            <a:avLst/>
            <a:gdLst>
              <a:gd name="connsiteX0" fmla="*/ 668169 w 715222"/>
              <a:gd name="connsiteY0" fmla="*/ 93339 h 93552"/>
              <a:gd name="connsiteX1" fmla="*/ 46500 w 715222"/>
              <a:gd name="connsiteY1" fmla="*/ 93339 h 93552"/>
              <a:gd name="connsiteX2" fmla="*/ -272 w 715222"/>
              <a:gd name="connsiteY2" fmla="*/ 46567 h 93552"/>
              <a:gd name="connsiteX3" fmla="*/ 46500 w 715222"/>
              <a:gd name="connsiteY3" fmla="*/ -213 h 93552"/>
              <a:gd name="connsiteX4" fmla="*/ 668169 w 715222"/>
              <a:gd name="connsiteY4" fmla="*/ -213 h 93552"/>
              <a:gd name="connsiteX5" fmla="*/ 714950 w 715222"/>
              <a:gd name="connsiteY5" fmla="*/ 46567 h 93552"/>
              <a:gd name="connsiteX6" fmla="*/ 668169 w 715222"/>
              <a:gd name="connsiteY6" fmla="*/ 93339 h 9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5222" h="93552">
                <a:moveTo>
                  <a:pt x="668169" y="93339"/>
                </a:moveTo>
                <a:lnTo>
                  <a:pt x="46500" y="93339"/>
                </a:lnTo>
                <a:cubicBezTo>
                  <a:pt x="20672" y="93339"/>
                  <a:pt x="-272" y="72395"/>
                  <a:pt x="-272" y="46567"/>
                </a:cubicBezTo>
                <a:cubicBezTo>
                  <a:pt x="-272" y="20731"/>
                  <a:pt x="20672" y="-213"/>
                  <a:pt x="46500" y="-213"/>
                </a:cubicBezTo>
                <a:lnTo>
                  <a:pt x="668169" y="-213"/>
                </a:lnTo>
                <a:cubicBezTo>
                  <a:pt x="694006" y="-213"/>
                  <a:pt x="714950" y="20731"/>
                  <a:pt x="714950" y="46567"/>
                </a:cubicBezTo>
                <a:cubicBezTo>
                  <a:pt x="714950" y="72395"/>
                  <a:pt x="694006" y="93339"/>
                  <a:pt x="668169" y="93339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25400" dist="254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4292E"/>
              </a:solidFill>
              <a:latin typeface="Bahnschrift Condensed" panose="020B0502040204020203" charset="0"/>
              <a:ea typeface="Microsoft Sans Serif" panose="020B0604020202020204" charset="0"/>
            </a:endParaRPr>
          </a:p>
        </p:txBody>
      </p:sp>
      <p:sp>
        <p:nvSpPr>
          <p:cNvPr id="292" name="任意多边形: 形状 291"/>
          <p:cNvSpPr/>
          <p:nvPr/>
        </p:nvSpPr>
        <p:spPr>
          <a:xfrm>
            <a:off x="9372705" y="1867144"/>
            <a:ext cx="1527803" cy="93544"/>
          </a:xfrm>
          <a:custGeom>
            <a:avLst/>
            <a:gdLst>
              <a:gd name="connsiteX0" fmla="*/ 1480699 w 1527803"/>
              <a:gd name="connsiteY0" fmla="*/ 93331 h 93544"/>
              <a:gd name="connsiteX1" fmla="*/ 46560 w 1527803"/>
              <a:gd name="connsiteY1" fmla="*/ 93331 h 93544"/>
              <a:gd name="connsiteX2" fmla="*/ -272 w 1527803"/>
              <a:gd name="connsiteY2" fmla="*/ 46619 h 93544"/>
              <a:gd name="connsiteX3" fmla="*/ 46440 w 1527803"/>
              <a:gd name="connsiteY3" fmla="*/ -213 h 93544"/>
              <a:gd name="connsiteX4" fmla="*/ 1480699 w 1527803"/>
              <a:gd name="connsiteY4" fmla="*/ -213 h 93544"/>
              <a:gd name="connsiteX5" fmla="*/ 1527531 w 1527803"/>
              <a:gd name="connsiteY5" fmla="*/ 46508 h 93544"/>
              <a:gd name="connsiteX6" fmla="*/ 1480819 w 1527803"/>
              <a:gd name="connsiteY6" fmla="*/ 93331 h 9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7803" h="93544">
                <a:moveTo>
                  <a:pt x="1480699" y="93331"/>
                </a:moveTo>
                <a:lnTo>
                  <a:pt x="46560" y="93331"/>
                </a:lnTo>
                <a:cubicBezTo>
                  <a:pt x="20723" y="93365"/>
                  <a:pt x="-247" y="72455"/>
                  <a:pt x="-272" y="46619"/>
                </a:cubicBezTo>
                <a:cubicBezTo>
                  <a:pt x="-307" y="20791"/>
                  <a:pt x="20604" y="-179"/>
                  <a:pt x="46440" y="-213"/>
                </a:cubicBezTo>
                <a:lnTo>
                  <a:pt x="1480699" y="-213"/>
                </a:lnTo>
                <a:cubicBezTo>
                  <a:pt x="1506535" y="-239"/>
                  <a:pt x="1527497" y="20671"/>
                  <a:pt x="1527531" y="46508"/>
                </a:cubicBezTo>
                <a:cubicBezTo>
                  <a:pt x="1527565" y="72335"/>
                  <a:pt x="1506656" y="93305"/>
                  <a:pt x="1480819" y="93331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4292E"/>
              </a:solidFill>
              <a:latin typeface="Bahnschrift Condensed" panose="020B0502040204020203" charset="0"/>
              <a:ea typeface="Microsoft Sans Serif" panose="020B0604020202020204" charset="0"/>
            </a:endParaRPr>
          </a:p>
        </p:txBody>
      </p:sp>
      <p:sp>
        <p:nvSpPr>
          <p:cNvPr id="293" name="任意多边形: 形状 292"/>
          <p:cNvSpPr/>
          <p:nvPr/>
        </p:nvSpPr>
        <p:spPr>
          <a:xfrm>
            <a:off x="9372705" y="2051966"/>
            <a:ext cx="1527701" cy="93544"/>
          </a:xfrm>
          <a:custGeom>
            <a:avLst/>
            <a:gdLst>
              <a:gd name="connsiteX0" fmla="*/ 1480648 w 1527701"/>
              <a:gd name="connsiteY0" fmla="*/ 93331 h 93544"/>
              <a:gd name="connsiteX1" fmla="*/ 46508 w 1527701"/>
              <a:gd name="connsiteY1" fmla="*/ 93331 h 93544"/>
              <a:gd name="connsiteX2" fmla="*/ -272 w 1527701"/>
              <a:gd name="connsiteY2" fmla="*/ 46559 h 93544"/>
              <a:gd name="connsiteX3" fmla="*/ 46508 w 1527701"/>
              <a:gd name="connsiteY3" fmla="*/ -213 h 93544"/>
              <a:gd name="connsiteX4" fmla="*/ 1480648 w 1527701"/>
              <a:gd name="connsiteY4" fmla="*/ -213 h 93544"/>
              <a:gd name="connsiteX5" fmla="*/ 1527429 w 1527701"/>
              <a:gd name="connsiteY5" fmla="*/ 46559 h 93544"/>
              <a:gd name="connsiteX6" fmla="*/ 1480648 w 1527701"/>
              <a:gd name="connsiteY6" fmla="*/ 93331 h 9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7701" h="93544">
                <a:moveTo>
                  <a:pt x="1480648" y="93331"/>
                </a:moveTo>
                <a:lnTo>
                  <a:pt x="46508" y="93331"/>
                </a:lnTo>
                <a:cubicBezTo>
                  <a:pt x="20672" y="93331"/>
                  <a:pt x="-272" y="72395"/>
                  <a:pt x="-272" y="46559"/>
                </a:cubicBezTo>
                <a:cubicBezTo>
                  <a:pt x="-272" y="20723"/>
                  <a:pt x="20672" y="-213"/>
                  <a:pt x="46508" y="-213"/>
                </a:cubicBezTo>
                <a:lnTo>
                  <a:pt x="1480648" y="-213"/>
                </a:lnTo>
                <a:cubicBezTo>
                  <a:pt x="1506484" y="-213"/>
                  <a:pt x="1527429" y="20723"/>
                  <a:pt x="1527429" y="46559"/>
                </a:cubicBezTo>
                <a:cubicBezTo>
                  <a:pt x="1527429" y="72395"/>
                  <a:pt x="1506484" y="93331"/>
                  <a:pt x="1480648" y="93331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4292E"/>
              </a:solidFill>
              <a:latin typeface="Bahnschrift Condensed" panose="020B0502040204020203" charset="0"/>
              <a:ea typeface="Microsoft Sans Serif" panose="020B0604020202020204" charset="0"/>
            </a:endParaRPr>
          </a:p>
        </p:txBody>
      </p:sp>
      <p:sp>
        <p:nvSpPr>
          <p:cNvPr id="294" name="任意多边形: 形状 293"/>
          <p:cNvSpPr/>
          <p:nvPr/>
        </p:nvSpPr>
        <p:spPr>
          <a:xfrm>
            <a:off x="9372705" y="2236780"/>
            <a:ext cx="715222" cy="93552"/>
          </a:xfrm>
          <a:custGeom>
            <a:avLst/>
            <a:gdLst>
              <a:gd name="connsiteX0" fmla="*/ 668169 w 715222"/>
              <a:gd name="connsiteY0" fmla="*/ 93339 h 93552"/>
              <a:gd name="connsiteX1" fmla="*/ 46500 w 715222"/>
              <a:gd name="connsiteY1" fmla="*/ 93339 h 93552"/>
              <a:gd name="connsiteX2" fmla="*/ -272 w 715222"/>
              <a:gd name="connsiteY2" fmla="*/ 46567 h 93552"/>
              <a:gd name="connsiteX3" fmla="*/ 46500 w 715222"/>
              <a:gd name="connsiteY3" fmla="*/ -213 h 93552"/>
              <a:gd name="connsiteX4" fmla="*/ 668169 w 715222"/>
              <a:gd name="connsiteY4" fmla="*/ -213 h 93552"/>
              <a:gd name="connsiteX5" fmla="*/ 714950 w 715222"/>
              <a:gd name="connsiteY5" fmla="*/ 46567 h 93552"/>
              <a:gd name="connsiteX6" fmla="*/ 668169 w 715222"/>
              <a:gd name="connsiteY6" fmla="*/ 93339 h 9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5222" h="93552">
                <a:moveTo>
                  <a:pt x="668169" y="93339"/>
                </a:moveTo>
                <a:lnTo>
                  <a:pt x="46500" y="93339"/>
                </a:lnTo>
                <a:cubicBezTo>
                  <a:pt x="20672" y="93339"/>
                  <a:pt x="-272" y="72395"/>
                  <a:pt x="-272" y="46567"/>
                </a:cubicBezTo>
                <a:cubicBezTo>
                  <a:pt x="-272" y="20731"/>
                  <a:pt x="20672" y="-213"/>
                  <a:pt x="46500" y="-213"/>
                </a:cubicBezTo>
                <a:lnTo>
                  <a:pt x="668169" y="-213"/>
                </a:lnTo>
                <a:cubicBezTo>
                  <a:pt x="694006" y="-213"/>
                  <a:pt x="714950" y="20731"/>
                  <a:pt x="714950" y="46567"/>
                </a:cubicBezTo>
                <a:cubicBezTo>
                  <a:pt x="714950" y="72395"/>
                  <a:pt x="694006" y="93339"/>
                  <a:pt x="668169" y="93339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25400" dist="25400" dir="2700000" algn="ctr" rotWithShape="0">
              <a:srgbClr val="C0C7C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4292E"/>
              </a:solidFill>
              <a:latin typeface="Bahnschrift Condensed" panose="020B0502040204020203" charset="0"/>
              <a:ea typeface="Microsoft Sans Serif" panose="020B0604020202020204" charset="0"/>
            </a:endParaRPr>
          </a:p>
        </p:txBody>
      </p:sp>
      <p:pic>
        <p:nvPicPr>
          <p:cNvPr id="238" name="图片 23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367" y="-1834826"/>
            <a:ext cx="4334541" cy="4334541"/>
          </a:xfrm>
          <a:prstGeom prst="rect">
            <a:avLst/>
          </a:prstGeom>
        </p:spPr>
      </p:pic>
      <p:sp>
        <p:nvSpPr>
          <p:cNvPr id="332" name="任意多边形: 形状 331"/>
          <p:cNvSpPr/>
          <p:nvPr/>
        </p:nvSpPr>
        <p:spPr>
          <a:xfrm>
            <a:off x="10503486" y="5255540"/>
            <a:ext cx="1388770" cy="1388770"/>
          </a:xfrm>
          <a:custGeom>
            <a:avLst/>
            <a:gdLst>
              <a:gd name="connsiteX0" fmla="*/ 1216121 w 1216121"/>
              <a:gd name="connsiteY0" fmla="*/ 608061 h 1216121"/>
              <a:gd name="connsiteX1" fmla="*/ 608061 w 1216121"/>
              <a:gd name="connsiteY1" fmla="*/ 1216121 h 1216121"/>
              <a:gd name="connsiteX2" fmla="*/ 0 w 1216121"/>
              <a:gd name="connsiteY2" fmla="*/ 608061 h 1216121"/>
              <a:gd name="connsiteX3" fmla="*/ 608061 w 1216121"/>
              <a:gd name="connsiteY3" fmla="*/ 0 h 1216121"/>
              <a:gd name="connsiteX4" fmla="*/ 1216121 w 1216121"/>
              <a:gd name="connsiteY4" fmla="*/ 608061 h 121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21" h="1216121">
                <a:moveTo>
                  <a:pt x="1216121" y="608061"/>
                </a:moveTo>
                <a:cubicBezTo>
                  <a:pt x="1216121" y="943883"/>
                  <a:pt x="943883" y="1216121"/>
                  <a:pt x="608061" y="1216121"/>
                </a:cubicBezTo>
                <a:cubicBezTo>
                  <a:pt x="272238" y="1216121"/>
                  <a:pt x="0" y="943883"/>
                  <a:pt x="0" y="608061"/>
                </a:cubicBezTo>
                <a:cubicBezTo>
                  <a:pt x="0" y="272238"/>
                  <a:pt x="272238" y="0"/>
                  <a:pt x="608061" y="0"/>
                </a:cubicBezTo>
                <a:cubicBezTo>
                  <a:pt x="943883" y="0"/>
                  <a:pt x="1216121" y="272238"/>
                  <a:pt x="1216121" y="60806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641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333" name="任意多边形: 形状 332"/>
          <p:cNvSpPr/>
          <p:nvPr/>
        </p:nvSpPr>
        <p:spPr>
          <a:xfrm>
            <a:off x="10503493" y="5902617"/>
            <a:ext cx="1388766" cy="743005"/>
          </a:xfrm>
          <a:custGeom>
            <a:avLst/>
            <a:gdLst>
              <a:gd name="connsiteX0" fmla="*/ 607791 w 1216117"/>
              <a:gd name="connsiteY0" fmla="*/ 565046 h 650636"/>
              <a:gd name="connsiteX1" fmla="*/ 1395 w 1216117"/>
              <a:gd name="connsiteY1" fmla="*/ -213 h 650636"/>
              <a:gd name="connsiteX2" fmla="*/ -272 w 1216117"/>
              <a:gd name="connsiteY2" fmla="*/ 42591 h 650636"/>
              <a:gd name="connsiteX3" fmla="*/ 608013 w 1216117"/>
              <a:gd name="connsiteY3" fmla="*/ 650423 h 650636"/>
              <a:gd name="connsiteX4" fmla="*/ 1215845 w 1216117"/>
              <a:gd name="connsiteY4" fmla="*/ 42591 h 650636"/>
              <a:gd name="connsiteX5" fmla="*/ 1214186 w 1216117"/>
              <a:gd name="connsiteY5" fmla="*/ -213 h 650636"/>
              <a:gd name="connsiteX6" fmla="*/ 607791 w 1216117"/>
              <a:gd name="connsiteY6" fmla="*/ 565046 h 65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117" h="650636">
                <a:moveTo>
                  <a:pt x="607791" y="565046"/>
                </a:moveTo>
                <a:cubicBezTo>
                  <a:pt x="288622" y="565003"/>
                  <a:pt x="23819" y="318161"/>
                  <a:pt x="1395" y="-213"/>
                </a:cubicBezTo>
                <a:cubicBezTo>
                  <a:pt x="412" y="13941"/>
                  <a:pt x="-272" y="28180"/>
                  <a:pt x="-272" y="42591"/>
                </a:cubicBezTo>
                <a:cubicBezTo>
                  <a:pt x="-144" y="378411"/>
                  <a:pt x="272193" y="650543"/>
                  <a:pt x="608013" y="650423"/>
                </a:cubicBezTo>
                <a:cubicBezTo>
                  <a:pt x="943662" y="650295"/>
                  <a:pt x="1215726" y="378231"/>
                  <a:pt x="1215845" y="42591"/>
                </a:cubicBezTo>
                <a:cubicBezTo>
                  <a:pt x="1215845" y="28180"/>
                  <a:pt x="1215170" y="13941"/>
                  <a:pt x="1214186" y="-213"/>
                </a:cubicBezTo>
                <a:cubicBezTo>
                  <a:pt x="1191754" y="318161"/>
                  <a:pt x="926960" y="565003"/>
                  <a:pt x="607791" y="565046"/>
                </a:cubicBezTo>
                <a:close/>
              </a:path>
            </a:pathLst>
          </a:custGeom>
          <a:solidFill>
            <a:srgbClr val="676BED"/>
          </a:solidFill>
          <a:ln w="85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43" name="组合 342"/>
          <p:cNvGrpSpPr/>
          <p:nvPr/>
        </p:nvGrpSpPr>
        <p:grpSpPr>
          <a:xfrm>
            <a:off x="10790569" y="5819293"/>
            <a:ext cx="814605" cy="261263"/>
            <a:chOff x="3832116" y="3324177"/>
            <a:chExt cx="427763" cy="137193"/>
          </a:xfrm>
          <a:solidFill>
            <a:schemeClr val="tx2"/>
          </a:solidFill>
        </p:grpSpPr>
        <p:sp>
          <p:nvSpPr>
            <p:cNvPr id="344" name="矩形: 圆角 343"/>
            <p:cNvSpPr/>
            <p:nvPr/>
          </p:nvSpPr>
          <p:spPr>
            <a:xfrm rot="5400000" flipV="1">
              <a:off x="4143288" y="3311826"/>
              <a:ext cx="47007" cy="18617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5" name="组合 344"/>
            <p:cNvGrpSpPr/>
            <p:nvPr/>
          </p:nvGrpSpPr>
          <p:grpSpPr>
            <a:xfrm>
              <a:off x="3832116" y="3324177"/>
              <a:ext cx="191073" cy="137193"/>
              <a:chOff x="6591627" y="2762057"/>
              <a:chExt cx="185837" cy="133433"/>
            </a:xfrm>
            <a:grpFill/>
          </p:grpSpPr>
          <p:sp>
            <p:nvSpPr>
              <p:cNvPr id="346" name="矩形: 圆角 345"/>
              <p:cNvSpPr/>
              <p:nvPr/>
            </p:nvSpPr>
            <p:spPr>
              <a:xfrm rot="18404929">
                <a:off x="6659304" y="2694380"/>
                <a:ext cx="45719" cy="1810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矩形: 圆角 346"/>
              <p:cNvSpPr/>
              <p:nvPr/>
            </p:nvSpPr>
            <p:spPr>
              <a:xfrm rot="3195071" flipV="1">
                <a:off x="6664068" y="2782094"/>
                <a:ext cx="45719" cy="1810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126653" y="5815279"/>
            <a:ext cx="7315007" cy="728499"/>
            <a:chOff x="1295410" y="5815279"/>
            <a:chExt cx="6995979" cy="728499"/>
          </a:xfrm>
        </p:grpSpPr>
        <p:grpSp>
          <p:nvGrpSpPr>
            <p:cNvPr id="352" name="组合 351"/>
            <p:cNvGrpSpPr/>
            <p:nvPr/>
          </p:nvGrpSpPr>
          <p:grpSpPr>
            <a:xfrm>
              <a:off x="1295410" y="5815279"/>
              <a:ext cx="6995979" cy="280465"/>
              <a:chOff x="3205494" y="7627851"/>
              <a:chExt cx="1334254" cy="415869"/>
            </a:xfrm>
          </p:grpSpPr>
          <p:sp>
            <p:nvSpPr>
              <p:cNvPr id="355" name="矩形: 圆角 354"/>
              <p:cNvSpPr/>
              <p:nvPr/>
            </p:nvSpPr>
            <p:spPr>
              <a:xfrm>
                <a:off x="3205494" y="7627851"/>
                <a:ext cx="1334254" cy="415869"/>
              </a:xfrm>
              <a:prstGeom prst="roundRect">
                <a:avLst>
                  <a:gd name="adj" fmla="val 50000"/>
                </a:avLst>
              </a:prstGeom>
              <a:solidFill>
                <a:srgbClr val="2A3036"/>
              </a:solidFill>
              <a:ln>
                <a:noFill/>
              </a:ln>
              <a:effectLst>
                <a:outerShdw blurRad="63500" dist="63500" dir="13500000" algn="ctr" rotWithShape="0">
                  <a:srgbClr val="30373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矩形: 圆角 355"/>
              <p:cNvSpPr/>
              <p:nvPr/>
            </p:nvSpPr>
            <p:spPr>
              <a:xfrm>
                <a:off x="3205494" y="7627851"/>
                <a:ext cx="1334254" cy="415869"/>
              </a:xfrm>
              <a:prstGeom prst="roundRect">
                <a:avLst>
                  <a:gd name="adj" fmla="val 50000"/>
                </a:avLst>
              </a:prstGeom>
              <a:solidFill>
                <a:srgbClr val="2A3036"/>
              </a:solidFill>
              <a:ln>
                <a:noFill/>
              </a:ln>
              <a:effectLst>
                <a:outerShdw blurRad="63500" dist="63500" dir="2700000" algn="ctr" rotWithShape="0">
                  <a:srgbClr val="24292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1295410" y="6263313"/>
              <a:ext cx="6995979" cy="280465"/>
              <a:chOff x="3205494" y="7627851"/>
              <a:chExt cx="1334254" cy="415869"/>
            </a:xfrm>
          </p:grpSpPr>
          <p:sp>
            <p:nvSpPr>
              <p:cNvPr id="83" name="矩形: 圆角 82"/>
              <p:cNvSpPr/>
              <p:nvPr/>
            </p:nvSpPr>
            <p:spPr>
              <a:xfrm>
                <a:off x="3205494" y="7627851"/>
                <a:ext cx="1334254" cy="415869"/>
              </a:xfrm>
              <a:prstGeom prst="roundRect">
                <a:avLst>
                  <a:gd name="adj" fmla="val 50000"/>
                </a:avLst>
              </a:prstGeom>
              <a:solidFill>
                <a:srgbClr val="2A3036"/>
              </a:solidFill>
              <a:ln>
                <a:noFill/>
              </a:ln>
              <a:effectLst>
                <a:outerShdw blurRad="63500" dist="63500" dir="13500000" algn="ctr" rotWithShape="0">
                  <a:srgbClr val="30373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: 圆角 83"/>
              <p:cNvSpPr/>
              <p:nvPr/>
            </p:nvSpPr>
            <p:spPr>
              <a:xfrm>
                <a:off x="3205494" y="7627851"/>
                <a:ext cx="1334254" cy="415869"/>
              </a:xfrm>
              <a:prstGeom prst="roundRect">
                <a:avLst>
                  <a:gd name="adj" fmla="val 50000"/>
                </a:avLst>
              </a:prstGeom>
              <a:solidFill>
                <a:srgbClr val="2A3036"/>
              </a:solidFill>
              <a:ln>
                <a:noFill/>
              </a:ln>
              <a:effectLst>
                <a:outerShdw blurRad="63500" dist="63500" dir="2700000" algn="ctr" rotWithShape="0">
                  <a:srgbClr val="24292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5" name="组合 464"/>
          <p:cNvGrpSpPr/>
          <p:nvPr/>
        </p:nvGrpSpPr>
        <p:grpSpPr>
          <a:xfrm>
            <a:off x="8336790" y="2566426"/>
            <a:ext cx="1982415" cy="4512793"/>
            <a:chOff x="6443581" y="8857174"/>
            <a:chExt cx="1449210" cy="3298999"/>
          </a:xfrm>
        </p:grpSpPr>
        <p:sp>
          <p:nvSpPr>
            <p:cNvPr id="43" name="任意多边形: 形状 42"/>
            <p:cNvSpPr/>
            <p:nvPr/>
          </p:nvSpPr>
          <p:spPr>
            <a:xfrm>
              <a:off x="6520245" y="9561512"/>
              <a:ext cx="630161" cy="622248"/>
            </a:xfrm>
            <a:custGeom>
              <a:avLst/>
              <a:gdLst>
                <a:gd name="connsiteX0" fmla="*/ 53362 w 630161"/>
                <a:gd name="connsiteY0" fmla="*/ 620737 h 622248"/>
                <a:gd name="connsiteX1" fmla="*/ 130928 w 630161"/>
                <a:gd name="connsiteY1" fmla="*/ 569140 h 622248"/>
                <a:gd name="connsiteX2" fmla="*/ 132204 w 630161"/>
                <a:gd name="connsiteY2" fmla="*/ 557596 h 622248"/>
                <a:gd name="connsiteX3" fmla="*/ 629926 w 630161"/>
                <a:gd name="connsiteY3" fmla="*/ 89127 h 622248"/>
                <a:gd name="connsiteX4" fmla="*/ 517936 w 630161"/>
                <a:gd name="connsiteY4" fmla="*/ -207 h 622248"/>
                <a:gd name="connsiteX5" fmla="*/ 63061 w 630161"/>
                <a:gd name="connsiteY5" fmla="*/ 489557 h 622248"/>
                <a:gd name="connsiteX6" fmla="*/ -170 w 630161"/>
                <a:gd name="connsiteY6" fmla="*/ 558657 h 622248"/>
                <a:gd name="connsiteX7" fmla="*/ 53361 w 630161"/>
                <a:gd name="connsiteY7" fmla="*/ 620737 h 62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161" h="622248">
                  <a:moveTo>
                    <a:pt x="53362" y="620737"/>
                  </a:moveTo>
                  <a:cubicBezTo>
                    <a:pt x="89029" y="627908"/>
                    <a:pt x="123756" y="604807"/>
                    <a:pt x="130928" y="569140"/>
                  </a:cubicBezTo>
                  <a:cubicBezTo>
                    <a:pt x="131692" y="565337"/>
                    <a:pt x="132119" y="561474"/>
                    <a:pt x="132204" y="557596"/>
                  </a:cubicBezTo>
                  <a:lnTo>
                    <a:pt x="629926" y="89127"/>
                  </a:lnTo>
                  <a:lnTo>
                    <a:pt x="517936" y="-207"/>
                  </a:lnTo>
                  <a:lnTo>
                    <a:pt x="63061" y="489557"/>
                  </a:lnTo>
                  <a:cubicBezTo>
                    <a:pt x="26519" y="491178"/>
                    <a:pt x="-1791" y="522115"/>
                    <a:pt x="-170" y="558657"/>
                  </a:cubicBezTo>
                  <a:cubicBezTo>
                    <a:pt x="1187" y="589233"/>
                    <a:pt x="23317" y="614898"/>
                    <a:pt x="53361" y="620737"/>
                  </a:cubicBez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975980" y="9470624"/>
              <a:ext cx="274862" cy="266310"/>
            </a:xfrm>
            <a:custGeom>
              <a:avLst/>
              <a:gdLst>
                <a:gd name="connsiteX0" fmla="*/ 103663 w 274862"/>
                <a:gd name="connsiteY0" fmla="*/ 255739 h 266310"/>
                <a:gd name="connsiteX1" fmla="*/ 6832 w 274862"/>
                <a:gd name="connsiteY1" fmla="*/ 142260 h 266310"/>
                <a:gd name="connsiteX2" fmla="*/ 10130 w 274862"/>
                <a:gd name="connsiteY2" fmla="*/ 100619 h 266310"/>
                <a:gd name="connsiteX3" fmla="*/ 13627 w 274862"/>
                <a:gd name="connsiteY3" fmla="*/ 98053 h 266310"/>
                <a:gd name="connsiteX4" fmla="*/ 139688 w 274862"/>
                <a:gd name="connsiteY4" fmla="*/ 19138 h 266310"/>
                <a:gd name="connsiteX5" fmla="*/ 255282 w 274862"/>
                <a:gd name="connsiteY5" fmla="*/ 28917 h 266310"/>
                <a:gd name="connsiteX6" fmla="*/ 245812 w 274862"/>
                <a:gd name="connsiteY6" fmla="*/ 144249 h 266310"/>
                <a:gd name="connsiteX7" fmla="*/ 148388 w 274862"/>
                <a:gd name="connsiteY7" fmla="*/ 255985 h 266310"/>
                <a:gd name="connsiteX8" fmla="*/ 106713 w 274862"/>
                <a:gd name="connsiteY8" fmla="*/ 258823 h 266310"/>
                <a:gd name="connsiteX9" fmla="*/ 103663 w 274862"/>
                <a:gd name="connsiteY9" fmla="*/ 255739 h 26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862" h="266310">
                  <a:moveTo>
                    <a:pt x="103663" y="255739"/>
                  </a:moveTo>
                  <a:lnTo>
                    <a:pt x="6832" y="142260"/>
                  </a:lnTo>
                  <a:cubicBezTo>
                    <a:pt x="-3756" y="129851"/>
                    <a:pt x="-2280" y="111207"/>
                    <a:pt x="10130" y="100619"/>
                  </a:cubicBezTo>
                  <a:cubicBezTo>
                    <a:pt x="11231" y="99679"/>
                    <a:pt x="12400" y="98822"/>
                    <a:pt x="13627" y="98053"/>
                  </a:cubicBezTo>
                  <a:lnTo>
                    <a:pt x="139688" y="19138"/>
                  </a:lnTo>
                  <a:cubicBezTo>
                    <a:pt x="174309" y="-10082"/>
                    <a:pt x="226062" y="-5704"/>
                    <a:pt x="255282" y="28917"/>
                  </a:cubicBezTo>
                  <a:cubicBezTo>
                    <a:pt x="284400" y="63417"/>
                    <a:pt x="280168" y="114960"/>
                    <a:pt x="245812" y="144249"/>
                  </a:cubicBezTo>
                  <a:lnTo>
                    <a:pt x="148388" y="255985"/>
                  </a:lnTo>
                  <a:cubicBezTo>
                    <a:pt x="137664" y="268277"/>
                    <a:pt x="119005" y="269548"/>
                    <a:pt x="106713" y="258823"/>
                  </a:cubicBezTo>
                  <a:cubicBezTo>
                    <a:pt x="105622" y="257872"/>
                    <a:pt x="104602" y="256841"/>
                    <a:pt x="103663" y="25573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6639909" y="11568823"/>
              <a:ext cx="179603" cy="469391"/>
            </a:xfrm>
            <a:custGeom>
              <a:avLst/>
              <a:gdLst>
                <a:gd name="connsiteX0" fmla="*/ 179584 w 179603"/>
                <a:gd name="connsiteY0" fmla="*/ 469392 h 469391"/>
                <a:gd name="connsiteX1" fmla="*/ 57893 w 179603"/>
                <a:gd name="connsiteY1" fmla="*/ 469383 h 469391"/>
                <a:gd name="connsiteX2" fmla="*/ 0 w 179603"/>
                <a:gd name="connsiteY2" fmla="*/ 0 h 469391"/>
                <a:gd name="connsiteX3" fmla="*/ 179604 w 179603"/>
                <a:gd name="connsiteY3" fmla="*/ 10 h 469391"/>
                <a:gd name="connsiteX4" fmla="*/ 179584 w 179603"/>
                <a:gd name="connsiteY4" fmla="*/ 469392 h 46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469391">
                  <a:moveTo>
                    <a:pt x="179584" y="469392"/>
                  </a:moveTo>
                  <a:lnTo>
                    <a:pt x="57893" y="469383"/>
                  </a:lnTo>
                  <a:lnTo>
                    <a:pt x="0" y="0"/>
                  </a:lnTo>
                  <a:lnTo>
                    <a:pt x="179604" y="10"/>
                  </a:lnTo>
                  <a:lnTo>
                    <a:pt x="179584" y="469392"/>
                  </a:ln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458139" y="11998471"/>
              <a:ext cx="392393" cy="157702"/>
            </a:xfrm>
            <a:custGeom>
              <a:avLst/>
              <a:gdLst>
                <a:gd name="connsiteX0" fmla="*/ 392151 w 392393"/>
                <a:gd name="connsiteY0" fmla="*/ 157496 h 157702"/>
                <a:gd name="connsiteX1" fmla="*/ -236 w 392393"/>
                <a:gd name="connsiteY1" fmla="*/ 157481 h 157702"/>
                <a:gd name="connsiteX2" fmla="*/ -236 w 392393"/>
                <a:gd name="connsiteY2" fmla="*/ 152519 h 157702"/>
                <a:gd name="connsiteX3" fmla="*/ 152492 w 392393"/>
                <a:gd name="connsiteY3" fmla="*/ -207 h 157702"/>
                <a:gd name="connsiteX4" fmla="*/ 152501 w 392393"/>
                <a:gd name="connsiteY4" fmla="*/ -207 h 157702"/>
                <a:gd name="connsiteX5" fmla="*/ 392158 w 392393"/>
                <a:gd name="connsiteY5" fmla="*/ -197 h 1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393" h="157702">
                  <a:moveTo>
                    <a:pt x="392151" y="157496"/>
                  </a:moveTo>
                  <a:lnTo>
                    <a:pt x="-236" y="157481"/>
                  </a:lnTo>
                  <a:lnTo>
                    <a:pt x="-236" y="152519"/>
                  </a:lnTo>
                  <a:cubicBezTo>
                    <a:pt x="-230" y="68172"/>
                    <a:pt x="68145" y="-202"/>
                    <a:pt x="152492" y="-207"/>
                  </a:cubicBezTo>
                  <a:lnTo>
                    <a:pt x="152501" y="-207"/>
                  </a:lnTo>
                  <a:lnTo>
                    <a:pt x="392158" y="-197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612668" y="11568823"/>
              <a:ext cx="179603" cy="469391"/>
            </a:xfrm>
            <a:custGeom>
              <a:avLst/>
              <a:gdLst>
                <a:gd name="connsiteX0" fmla="*/ 179584 w 179603"/>
                <a:gd name="connsiteY0" fmla="*/ 469392 h 469391"/>
                <a:gd name="connsiteX1" fmla="*/ 57893 w 179603"/>
                <a:gd name="connsiteY1" fmla="*/ 469383 h 469391"/>
                <a:gd name="connsiteX2" fmla="*/ 0 w 179603"/>
                <a:gd name="connsiteY2" fmla="*/ 0 h 469391"/>
                <a:gd name="connsiteX3" fmla="*/ 179604 w 179603"/>
                <a:gd name="connsiteY3" fmla="*/ 10 h 469391"/>
                <a:gd name="connsiteX4" fmla="*/ 179584 w 179603"/>
                <a:gd name="connsiteY4" fmla="*/ 469392 h 46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469391">
                  <a:moveTo>
                    <a:pt x="179584" y="469392"/>
                  </a:moveTo>
                  <a:lnTo>
                    <a:pt x="57893" y="469383"/>
                  </a:lnTo>
                  <a:lnTo>
                    <a:pt x="0" y="0"/>
                  </a:lnTo>
                  <a:lnTo>
                    <a:pt x="179604" y="10"/>
                  </a:lnTo>
                  <a:lnTo>
                    <a:pt x="179584" y="469392"/>
                  </a:ln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430897" y="11998471"/>
              <a:ext cx="392393" cy="157702"/>
            </a:xfrm>
            <a:custGeom>
              <a:avLst/>
              <a:gdLst>
                <a:gd name="connsiteX0" fmla="*/ 392151 w 392393"/>
                <a:gd name="connsiteY0" fmla="*/ 157496 h 157702"/>
                <a:gd name="connsiteX1" fmla="*/ -236 w 392393"/>
                <a:gd name="connsiteY1" fmla="*/ 157481 h 157702"/>
                <a:gd name="connsiteX2" fmla="*/ -236 w 392393"/>
                <a:gd name="connsiteY2" fmla="*/ 152519 h 157702"/>
                <a:gd name="connsiteX3" fmla="*/ 152492 w 392393"/>
                <a:gd name="connsiteY3" fmla="*/ -207 h 157702"/>
                <a:gd name="connsiteX4" fmla="*/ 152501 w 392393"/>
                <a:gd name="connsiteY4" fmla="*/ -207 h 157702"/>
                <a:gd name="connsiteX5" fmla="*/ 392158 w 392393"/>
                <a:gd name="connsiteY5" fmla="*/ -197 h 1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393" h="157702">
                  <a:moveTo>
                    <a:pt x="392151" y="157496"/>
                  </a:moveTo>
                  <a:lnTo>
                    <a:pt x="-236" y="157481"/>
                  </a:lnTo>
                  <a:lnTo>
                    <a:pt x="-236" y="152519"/>
                  </a:lnTo>
                  <a:cubicBezTo>
                    <a:pt x="-230" y="68172"/>
                    <a:pt x="68145" y="-202"/>
                    <a:pt x="152492" y="-207"/>
                  </a:cubicBezTo>
                  <a:lnTo>
                    <a:pt x="152501" y="-207"/>
                  </a:lnTo>
                  <a:lnTo>
                    <a:pt x="392158" y="-197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443581" y="9432732"/>
              <a:ext cx="1449210" cy="2352488"/>
            </a:xfrm>
            <a:custGeom>
              <a:avLst/>
              <a:gdLst>
                <a:gd name="connsiteX0" fmla="*/ 1021097 w 1449210"/>
                <a:gd name="connsiteY0" fmla="*/ 542446 h 2352488"/>
                <a:gd name="connsiteX1" fmla="*/ 1143762 w 1449210"/>
                <a:gd name="connsiteY1" fmla="*/ 89242 h 2352488"/>
                <a:gd name="connsiteX2" fmla="*/ 984629 w 1449210"/>
                <a:gd name="connsiteY2" fmla="*/ -207 h 2352488"/>
                <a:gd name="connsiteX3" fmla="*/ 762506 w 1449210"/>
                <a:gd name="connsiteY3" fmla="*/ -207 h 2352488"/>
                <a:gd name="connsiteX4" fmla="*/ 676112 w 1449210"/>
                <a:gd name="connsiteY4" fmla="*/ 92223 h 2352488"/>
                <a:gd name="connsiteX5" fmla="*/ 566708 w 1449210"/>
                <a:gd name="connsiteY5" fmla="*/ 303917 h 2352488"/>
                <a:gd name="connsiteX6" fmla="*/ 623067 w 1449210"/>
                <a:gd name="connsiteY6" fmla="*/ 557354 h 2352488"/>
                <a:gd name="connsiteX7" fmla="*/ 536870 w 1449210"/>
                <a:gd name="connsiteY7" fmla="*/ 959871 h 2352488"/>
                <a:gd name="connsiteX8" fmla="*/ 102570 w 1449210"/>
                <a:gd name="connsiteY8" fmla="*/ 1562156 h 2352488"/>
                <a:gd name="connsiteX9" fmla="*/ -236 w 1449210"/>
                <a:gd name="connsiteY9" fmla="*/ 2153759 h 2352488"/>
                <a:gd name="connsiteX10" fmla="*/ 404457 w 1449210"/>
                <a:gd name="connsiteY10" fmla="*/ 2259852 h 2352488"/>
                <a:gd name="connsiteX11" fmla="*/ 842073 w 1449210"/>
                <a:gd name="connsiteY11" fmla="*/ 1398167 h 2352488"/>
                <a:gd name="connsiteX12" fmla="*/ 1054250 w 1449210"/>
                <a:gd name="connsiteY12" fmla="*/ 2352281 h 2352488"/>
                <a:gd name="connsiteX13" fmla="*/ 1448975 w 1449210"/>
                <a:gd name="connsiteY13" fmla="*/ 2332429 h 2352488"/>
                <a:gd name="connsiteX14" fmla="*/ 1312959 w 1449210"/>
                <a:gd name="connsiteY14" fmla="*/ 1175565 h 2352488"/>
                <a:gd name="connsiteX15" fmla="*/ 1070944 w 1449210"/>
                <a:gd name="connsiteY15" fmla="*/ 603097 h 23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9210" h="2352488">
                  <a:moveTo>
                    <a:pt x="1021097" y="542446"/>
                  </a:moveTo>
                  <a:lnTo>
                    <a:pt x="1143762" y="89242"/>
                  </a:lnTo>
                  <a:lnTo>
                    <a:pt x="984629" y="-207"/>
                  </a:lnTo>
                  <a:lnTo>
                    <a:pt x="762506" y="-207"/>
                  </a:lnTo>
                  <a:lnTo>
                    <a:pt x="676112" y="92223"/>
                  </a:lnTo>
                  <a:cubicBezTo>
                    <a:pt x="676112" y="92223"/>
                    <a:pt x="531772" y="192649"/>
                    <a:pt x="566708" y="303917"/>
                  </a:cubicBezTo>
                  <a:lnTo>
                    <a:pt x="623067" y="557354"/>
                  </a:lnTo>
                  <a:lnTo>
                    <a:pt x="536870" y="959871"/>
                  </a:lnTo>
                  <a:lnTo>
                    <a:pt x="102570" y="1562156"/>
                  </a:lnTo>
                  <a:lnTo>
                    <a:pt x="-236" y="2153759"/>
                  </a:lnTo>
                  <a:lnTo>
                    <a:pt x="404457" y="2259852"/>
                  </a:lnTo>
                  <a:lnTo>
                    <a:pt x="842073" y="1398167"/>
                  </a:lnTo>
                  <a:lnTo>
                    <a:pt x="1054250" y="2352281"/>
                  </a:lnTo>
                  <a:lnTo>
                    <a:pt x="1448975" y="2332429"/>
                  </a:lnTo>
                  <a:lnTo>
                    <a:pt x="1312959" y="1175565"/>
                  </a:lnTo>
                  <a:cubicBezTo>
                    <a:pt x="1312959" y="1175565"/>
                    <a:pt x="1274185" y="823144"/>
                    <a:pt x="1070944" y="603097"/>
                  </a:cubicBezTo>
                  <a:close/>
                </a:path>
              </a:pathLst>
            </a:custGeom>
            <a:gradFill>
              <a:gsLst>
                <a:gs pos="0">
                  <a:srgbClr val="5057E4"/>
                </a:gs>
                <a:gs pos="100000">
                  <a:srgbClr val="8786F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7478019" y="9633625"/>
              <a:ext cx="259731" cy="762237"/>
            </a:xfrm>
            <a:custGeom>
              <a:avLst/>
              <a:gdLst>
                <a:gd name="connsiteX0" fmla="*/ 239986 w 259731"/>
                <a:gd name="connsiteY0" fmla="*/ 742543 h 762237"/>
                <a:gd name="connsiteX1" fmla="*/ 240416 w 259731"/>
                <a:gd name="connsiteY1" fmla="*/ 649385 h 762237"/>
                <a:gd name="connsiteX2" fmla="*/ 231546 w 259731"/>
                <a:gd name="connsiteY2" fmla="*/ 641887 h 762237"/>
                <a:gd name="connsiteX3" fmla="*/ 136371 w 259731"/>
                <a:gd name="connsiteY3" fmla="*/ -207 h 762237"/>
                <a:gd name="connsiteX4" fmla="*/ -236 w 259731"/>
                <a:gd name="connsiteY4" fmla="*/ 42928 h 762237"/>
                <a:gd name="connsiteX5" fmla="*/ 136510 w 259731"/>
                <a:gd name="connsiteY5" fmla="*/ 661333 h 762237"/>
                <a:gd name="connsiteX6" fmla="*/ 158601 w 259731"/>
                <a:gd name="connsiteY6" fmla="*/ 752355 h 762237"/>
                <a:gd name="connsiteX7" fmla="*/ 239986 w 259731"/>
                <a:gd name="connsiteY7" fmla="*/ 742543 h 76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731" h="762237">
                  <a:moveTo>
                    <a:pt x="239986" y="742543"/>
                  </a:moveTo>
                  <a:cubicBezTo>
                    <a:pt x="265830" y="716937"/>
                    <a:pt x="266022" y="675229"/>
                    <a:pt x="240416" y="649385"/>
                  </a:cubicBezTo>
                  <a:cubicBezTo>
                    <a:pt x="237686" y="646629"/>
                    <a:pt x="234718" y="644120"/>
                    <a:pt x="231546" y="641887"/>
                  </a:cubicBezTo>
                  <a:lnTo>
                    <a:pt x="136371" y="-207"/>
                  </a:lnTo>
                  <a:lnTo>
                    <a:pt x="-236" y="42928"/>
                  </a:lnTo>
                  <a:lnTo>
                    <a:pt x="136510" y="661333"/>
                  </a:lnTo>
                  <a:cubicBezTo>
                    <a:pt x="117475" y="692568"/>
                    <a:pt x="127366" y="733320"/>
                    <a:pt x="158601" y="752355"/>
                  </a:cubicBezTo>
                  <a:cubicBezTo>
                    <a:pt x="184738" y="768283"/>
                    <a:pt x="218384" y="764227"/>
                    <a:pt x="239986" y="742543"/>
                  </a:cubicBez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7457033" y="9481552"/>
              <a:ext cx="207274" cy="270129"/>
            </a:xfrm>
            <a:custGeom>
              <a:avLst/>
              <a:gdLst>
                <a:gd name="connsiteX0" fmla="*/ 180879 w 207274"/>
                <a:gd name="connsiteY0" fmla="*/ 252638 h 270129"/>
                <a:gd name="connsiteX1" fmla="*/ 32684 w 207274"/>
                <a:gd name="connsiteY1" fmla="*/ 269726 h 270129"/>
                <a:gd name="connsiteX2" fmla="*/ -42 w 207274"/>
                <a:gd name="connsiteY2" fmla="*/ 243765 h 270129"/>
                <a:gd name="connsiteX3" fmla="*/ -221 w 207274"/>
                <a:gd name="connsiteY3" fmla="*/ 239432 h 270129"/>
                <a:gd name="connsiteX4" fmla="*/ 4579 w 207274"/>
                <a:gd name="connsiteY4" fmla="*/ 90784 h 270129"/>
                <a:gd name="connsiteX5" fmla="*/ 77163 w 207274"/>
                <a:gd name="connsiteY5" fmla="*/ 290 h 270129"/>
                <a:gd name="connsiteX6" fmla="*/ 167611 w 207274"/>
                <a:gd name="connsiteY6" fmla="*/ 72470 h 270129"/>
                <a:gd name="connsiteX7" fmla="*/ 206025 w 207274"/>
                <a:gd name="connsiteY7" fmla="*/ 215651 h 270129"/>
                <a:gd name="connsiteX8" fmla="*/ 185139 w 207274"/>
                <a:gd name="connsiteY8" fmla="*/ 251826 h 270129"/>
                <a:gd name="connsiteX9" fmla="*/ 180878 w 207274"/>
                <a:gd name="connsiteY9" fmla="*/ 252638 h 27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274" h="270129">
                  <a:moveTo>
                    <a:pt x="180879" y="252638"/>
                  </a:moveTo>
                  <a:lnTo>
                    <a:pt x="32684" y="269726"/>
                  </a:lnTo>
                  <a:cubicBezTo>
                    <a:pt x="16478" y="271594"/>
                    <a:pt x="1826" y="259971"/>
                    <a:pt x="-42" y="243765"/>
                  </a:cubicBezTo>
                  <a:cubicBezTo>
                    <a:pt x="-207" y="242327"/>
                    <a:pt x="-267" y="240879"/>
                    <a:pt x="-221" y="239432"/>
                  </a:cubicBezTo>
                  <a:lnTo>
                    <a:pt x="4579" y="90784"/>
                  </a:lnTo>
                  <a:cubicBezTo>
                    <a:pt x="-367" y="45752"/>
                    <a:pt x="32130" y="5236"/>
                    <a:pt x="77163" y="290"/>
                  </a:cubicBezTo>
                  <a:cubicBezTo>
                    <a:pt x="122038" y="-4638"/>
                    <a:pt x="162461" y="27620"/>
                    <a:pt x="167611" y="72470"/>
                  </a:cubicBezTo>
                  <a:lnTo>
                    <a:pt x="206025" y="215651"/>
                  </a:lnTo>
                  <a:cubicBezTo>
                    <a:pt x="210247" y="231408"/>
                    <a:pt x="200896" y="247604"/>
                    <a:pt x="185139" y="251826"/>
                  </a:cubicBezTo>
                  <a:cubicBezTo>
                    <a:pt x="183741" y="252201"/>
                    <a:pt x="182316" y="252472"/>
                    <a:pt x="180878" y="2526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7068985" y="8857174"/>
              <a:ext cx="511755" cy="481046"/>
            </a:xfrm>
            <a:custGeom>
              <a:avLst/>
              <a:gdLst>
                <a:gd name="connsiteX0" fmla="*/ -236 w 511755"/>
                <a:gd name="connsiteY0" fmla="*/ 446468 h 481046"/>
                <a:gd name="connsiteX1" fmla="*/ -236 w 511755"/>
                <a:gd name="connsiteY1" fmla="*/ 255515 h 481046"/>
                <a:gd name="connsiteX2" fmla="*/ 255798 w 511755"/>
                <a:gd name="connsiteY2" fmla="*/ -207 h 481046"/>
                <a:gd name="connsiteX3" fmla="*/ 511519 w 511755"/>
                <a:gd name="connsiteY3" fmla="*/ 255515 h 481046"/>
                <a:gd name="connsiteX4" fmla="*/ 511519 w 511755"/>
                <a:gd name="connsiteY4" fmla="*/ 446468 h 481046"/>
                <a:gd name="connsiteX5" fmla="*/ 477148 w 511755"/>
                <a:gd name="connsiteY5" fmla="*/ 480840 h 481046"/>
                <a:gd name="connsiteX6" fmla="*/ 34136 w 511755"/>
                <a:gd name="connsiteY6" fmla="*/ 480840 h 481046"/>
                <a:gd name="connsiteX7" fmla="*/ -236 w 511755"/>
                <a:gd name="connsiteY7" fmla="*/ 446468 h 48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755" h="481046">
                  <a:moveTo>
                    <a:pt x="-236" y="446468"/>
                  </a:moveTo>
                  <a:lnTo>
                    <a:pt x="-236" y="255515"/>
                  </a:lnTo>
                  <a:cubicBezTo>
                    <a:pt x="-150" y="114197"/>
                    <a:pt x="114480" y="-293"/>
                    <a:pt x="255798" y="-207"/>
                  </a:cubicBezTo>
                  <a:cubicBezTo>
                    <a:pt x="396993" y="-121"/>
                    <a:pt x="511433" y="114319"/>
                    <a:pt x="511519" y="255515"/>
                  </a:cubicBezTo>
                  <a:lnTo>
                    <a:pt x="511519" y="446468"/>
                  </a:lnTo>
                  <a:cubicBezTo>
                    <a:pt x="511498" y="465443"/>
                    <a:pt x="496122" y="480819"/>
                    <a:pt x="477148" y="480840"/>
                  </a:cubicBezTo>
                  <a:lnTo>
                    <a:pt x="34136" y="480840"/>
                  </a:lnTo>
                  <a:cubicBezTo>
                    <a:pt x="15162" y="480819"/>
                    <a:pt x="-214" y="465443"/>
                    <a:pt x="-236" y="446468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084682" y="8958574"/>
              <a:ext cx="375201" cy="375201"/>
            </a:xfrm>
            <a:custGeom>
              <a:avLst/>
              <a:gdLst>
                <a:gd name="connsiteX0" fmla="*/ 375201 w 375201"/>
                <a:gd name="connsiteY0" fmla="*/ 187601 h 375201"/>
                <a:gd name="connsiteX1" fmla="*/ 187601 w 375201"/>
                <a:gd name="connsiteY1" fmla="*/ 375201 h 375201"/>
                <a:gd name="connsiteX2" fmla="*/ 0 w 375201"/>
                <a:gd name="connsiteY2" fmla="*/ 187601 h 375201"/>
                <a:gd name="connsiteX3" fmla="*/ 187601 w 375201"/>
                <a:gd name="connsiteY3" fmla="*/ 0 h 375201"/>
                <a:gd name="connsiteX4" fmla="*/ 375201 w 375201"/>
                <a:gd name="connsiteY4" fmla="*/ 187601 h 37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01" h="375201">
                  <a:moveTo>
                    <a:pt x="375201" y="187601"/>
                  </a:moveTo>
                  <a:cubicBezTo>
                    <a:pt x="375201" y="291210"/>
                    <a:pt x="291210" y="375201"/>
                    <a:pt x="187601" y="375201"/>
                  </a:cubicBezTo>
                  <a:cubicBezTo>
                    <a:pt x="83992" y="375201"/>
                    <a:pt x="0" y="291210"/>
                    <a:pt x="0" y="187601"/>
                  </a:cubicBezTo>
                  <a:cubicBezTo>
                    <a:pt x="0" y="83992"/>
                    <a:pt x="83992" y="0"/>
                    <a:pt x="187601" y="0"/>
                  </a:cubicBezTo>
                  <a:cubicBezTo>
                    <a:pt x="291210" y="0"/>
                    <a:pt x="375201" y="83992"/>
                    <a:pt x="375201" y="187601"/>
                  </a:cubicBez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008450" y="8925761"/>
              <a:ext cx="443013" cy="206229"/>
            </a:xfrm>
            <a:custGeom>
              <a:avLst/>
              <a:gdLst>
                <a:gd name="connsiteX0" fmla="*/ -236 w 443013"/>
                <a:gd name="connsiteY0" fmla="*/ 202204 h 206229"/>
                <a:gd name="connsiteX1" fmla="*/ 202175 w 443013"/>
                <a:gd name="connsiteY1" fmla="*/ -207 h 206229"/>
                <a:gd name="connsiteX2" fmla="*/ 240368 w 443013"/>
                <a:gd name="connsiteY2" fmla="*/ -207 h 206229"/>
                <a:gd name="connsiteX3" fmla="*/ 442777 w 443013"/>
                <a:gd name="connsiteY3" fmla="*/ 202204 h 206229"/>
                <a:gd name="connsiteX4" fmla="*/ 442777 w 443013"/>
                <a:gd name="connsiteY4" fmla="*/ 206023 h 206229"/>
                <a:gd name="connsiteX5" fmla="*/ 362067 w 443013"/>
                <a:gd name="connsiteY5" fmla="*/ 206023 h 206229"/>
                <a:gd name="connsiteX6" fmla="*/ 334540 w 443013"/>
                <a:gd name="connsiteY6" fmla="*/ 128940 h 206229"/>
                <a:gd name="connsiteX7" fmla="*/ 329035 w 443013"/>
                <a:gd name="connsiteY7" fmla="*/ 206023 h 206229"/>
                <a:gd name="connsiteX8" fmla="*/ 287323 w 443013"/>
                <a:gd name="connsiteY8" fmla="*/ 206023 h 206229"/>
                <a:gd name="connsiteX9" fmla="*/ 273435 w 443013"/>
                <a:gd name="connsiteY9" fmla="*/ 167131 h 206229"/>
                <a:gd name="connsiteX10" fmla="*/ 270656 w 443013"/>
                <a:gd name="connsiteY10" fmla="*/ 206023 h 206229"/>
                <a:gd name="connsiteX11" fmla="*/ -235 w 443013"/>
                <a:gd name="connsiteY11" fmla="*/ 206023 h 20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013" h="206229">
                  <a:moveTo>
                    <a:pt x="-236" y="202204"/>
                  </a:moveTo>
                  <a:cubicBezTo>
                    <a:pt x="-110" y="90468"/>
                    <a:pt x="90439" y="-81"/>
                    <a:pt x="202175" y="-207"/>
                  </a:cubicBezTo>
                  <a:lnTo>
                    <a:pt x="240368" y="-207"/>
                  </a:lnTo>
                  <a:cubicBezTo>
                    <a:pt x="352104" y="-81"/>
                    <a:pt x="442652" y="90468"/>
                    <a:pt x="442777" y="202204"/>
                  </a:cubicBezTo>
                  <a:lnTo>
                    <a:pt x="442777" y="206023"/>
                  </a:lnTo>
                  <a:lnTo>
                    <a:pt x="362067" y="206023"/>
                  </a:lnTo>
                  <a:lnTo>
                    <a:pt x="334540" y="128940"/>
                  </a:lnTo>
                  <a:lnTo>
                    <a:pt x="329035" y="206023"/>
                  </a:lnTo>
                  <a:lnTo>
                    <a:pt x="287323" y="206023"/>
                  </a:lnTo>
                  <a:lnTo>
                    <a:pt x="273435" y="167131"/>
                  </a:lnTo>
                  <a:lnTo>
                    <a:pt x="270656" y="206023"/>
                  </a:lnTo>
                  <a:lnTo>
                    <a:pt x="-235" y="206023"/>
                  </a:ln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7247198" y="9010502"/>
              <a:ext cx="238802" cy="363363"/>
            </a:xfrm>
            <a:custGeom>
              <a:avLst/>
              <a:gdLst>
                <a:gd name="connsiteX0" fmla="*/ 6387 w 238802"/>
                <a:gd name="connsiteY0" fmla="*/ 348985 h 363363"/>
                <a:gd name="connsiteX1" fmla="*/ 3696 w 238802"/>
                <a:gd name="connsiteY1" fmla="*/ 313032 h 363363"/>
                <a:gd name="connsiteX2" fmla="*/ 25618 w 238802"/>
                <a:gd name="connsiteY2" fmla="*/ 6096 h 363363"/>
                <a:gd name="connsiteX3" fmla="*/ 20212 w 238802"/>
                <a:gd name="connsiteY3" fmla="*/ -207 h 363363"/>
                <a:gd name="connsiteX4" fmla="*/ 238567 w 238802"/>
                <a:gd name="connsiteY4" fmla="*/ -207 h 363363"/>
                <a:gd name="connsiteX5" fmla="*/ 238567 w 238802"/>
                <a:gd name="connsiteY5" fmla="*/ 327622 h 363363"/>
                <a:gd name="connsiteX6" fmla="*/ 40208 w 238802"/>
                <a:gd name="connsiteY6" fmla="*/ 362620 h 363363"/>
                <a:gd name="connsiteX7" fmla="*/ 34125 w 238802"/>
                <a:gd name="connsiteY7" fmla="*/ 363157 h 363363"/>
                <a:gd name="connsiteX8" fmla="*/ 6387 w 238802"/>
                <a:gd name="connsiteY8" fmla="*/ 348984 h 36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02" h="363363">
                  <a:moveTo>
                    <a:pt x="6387" y="348985"/>
                  </a:moveTo>
                  <a:cubicBezTo>
                    <a:pt x="-1346" y="338514"/>
                    <a:pt x="-2392" y="324537"/>
                    <a:pt x="3696" y="313032"/>
                  </a:cubicBezTo>
                  <a:cubicBezTo>
                    <a:pt x="44168" y="236054"/>
                    <a:pt x="100832" y="93815"/>
                    <a:pt x="25618" y="6096"/>
                  </a:cubicBezTo>
                  <a:lnTo>
                    <a:pt x="20212" y="-207"/>
                  </a:lnTo>
                  <a:lnTo>
                    <a:pt x="238567" y="-207"/>
                  </a:lnTo>
                  <a:lnTo>
                    <a:pt x="238567" y="327622"/>
                  </a:lnTo>
                  <a:lnTo>
                    <a:pt x="40208" y="362620"/>
                  </a:lnTo>
                  <a:cubicBezTo>
                    <a:pt x="38200" y="362975"/>
                    <a:pt x="36165" y="363155"/>
                    <a:pt x="34125" y="363157"/>
                  </a:cubicBezTo>
                  <a:cubicBezTo>
                    <a:pt x="23141" y="363157"/>
                    <a:pt x="12824" y="357885"/>
                    <a:pt x="6387" y="348984"/>
                  </a:cubicBez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0" name="矩形: 圆角 169"/>
          <p:cNvSpPr/>
          <p:nvPr/>
        </p:nvSpPr>
        <p:spPr>
          <a:xfrm rot="21273734" flipH="1">
            <a:off x="-559276" y="10949938"/>
            <a:ext cx="14335689" cy="6858000"/>
          </a:xfrm>
          <a:prstGeom prst="roundRect">
            <a:avLst>
              <a:gd name="adj" fmla="val 19193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1" name="组合 170"/>
          <p:cNvGrpSpPr/>
          <p:nvPr/>
        </p:nvGrpSpPr>
        <p:grpSpPr>
          <a:xfrm>
            <a:off x="-3610191" y="1854618"/>
            <a:ext cx="2834824" cy="2834824"/>
            <a:chOff x="866853" y="1854618"/>
            <a:chExt cx="2834824" cy="2834824"/>
          </a:xfrm>
        </p:grpSpPr>
        <p:sp>
          <p:nvSpPr>
            <p:cNvPr id="172" name="椭圆 171"/>
            <p:cNvSpPr/>
            <p:nvPr/>
          </p:nvSpPr>
          <p:spPr>
            <a:xfrm>
              <a:off x="866853" y="1854618"/>
              <a:ext cx="2834824" cy="2834824"/>
            </a:xfrm>
            <a:prstGeom prst="ellipse">
              <a:avLst/>
            </a:prstGeom>
            <a:solidFill>
              <a:srgbClr val="E2EAF4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4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3" name="组合 172"/>
            <p:cNvGrpSpPr/>
            <p:nvPr/>
          </p:nvGrpSpPr>
          <p:grpSpPr>
            <a:xfrm>
              <a:off x="1041625" y="2029390"/>
              <a:ext cx="2485281" cy="2485281"/>
              <a:chOff x="10821461" y="2196195"/>
              <a:chExt cx="5342422" cy="5342422"/>
            </a:xfrm>
          </p:grpSpPr>
          <p:sp>
            <p:nvSpPr>
              <p:cNvPr id="184" name="圆: 空心 183"/>
              <p:cNvSpPr/>
              <p:nvPr/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2700000" algn="ctr" rotWithShape="0">
                  <a:srgbClr val="29486D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圆: 空心 184"/>
              <p:cNvSpPr/>
              <p:nvPr/>
            </p:nvSpPr>
            <p:spPr>
              <a:xfrm>
                <a:off x="10821461" y="2196195"/>
                <a:ext cx="5342422" cy="5342422"/>
              </a:xfrm>
              <a:prstGeom prst="donut">
                <a:avLst>
                  <a:gd name="adj" fmla="val 2603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63500" dir="13500000" algn="ctr" rotWithShape="0">
                  <a:srgbClr val="FFFFFF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4" name="弧形 173"/>
            <p:cNvSpPr/>
            <p:nvPr/>
          </p:nvSpPr>
          <p:spPr>
            <a:xfrm>
              <a:off x="965368" y="1953133"/>
              <a:ext cx="2637794" cy="2637794"/>
            </a:xfrm>
            <a:prstGeom prst="arc">
              <a:avLst>
                <a:gd name="adj1" fmla="val 11275932"/>
                <a:gd name="adj2" fmla="val 17658842"/>
              </a:avLst>
            </a:prstGeom>
            <a:noFill/>
            <a:ln w="28575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1799290" y="2787055"/>
              <a:ext cx="969950" cy="969950"/>
              <a:chOff x="1650506" y="2781553"/>
              <a:chExt cx="969950" cy="969950"/>
            </a:xfrm>
          </p:grpSpPr>
          <p:sp>
            <p:nvSpPr>
              <p:cNvPr id="180" name="椭圆 179"/>
              <p:cNvSpPr/>
              <p:nvPr/>
            </p:nvSpPr>
            <p:spPr>
              <a:xfrm>
                <a:off x="1650506" y="2781553"/>
                <a:ext cx="969950" cy="96995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1" name="组合 180"/>
              <p:cNvGrpSpPr/>
              <p:nvPr/>
            </p:nvGrpSpPr>
            <p:grpSpPr>
              <a:xfrm>
                <a:off x="1932299" y="3054228"/>
                <a:ext cx="406365" cy="424601"/>
                <a:chOff x="-4442" y="5011201"/>
                <a:chExt cx="514350" cy="537432"/>
              </a:xfrm>
              <a:solidFill>
                <a:schemeClr val="tx2"/>
              </a:solidFill>
            </p:grpSpPr>
            <p:sp>
              <p:nvSpPr>
                <p:cNvPr id="182" name="椭圆 181"/>
                <p:cNvSpPr/>
                <p:nvPr/>
              </p:nvSpPr>
              <p:spPr>
                <a:xfrm>
                  <a:off x="84878" y="5011201"/>
                  <a:ext cx="335711" cy="3357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" name="任意多边形: 形状 182"/>
                <p:cNvSpPr/>
                <p:nvPr/>
              </p:nvSpPr>
              <p:spPr>
                <a:xfrm>
                  <a:off x="-4442" y="5339084"/>
                  <a:ext cx="514350" cy="209549"/>
                </a:xfrm>
                <a:custGeom>
                  <a:avLst/>
                  <a:gdLst>
                    <a:gd name="connsiteX0" fmla="*/ 34926 w 514350"/>
                    <a:gd name="connsiteY0" fmla="*/ 0 h 209549"/>
                    <a:gd name="connsiteX1" fmla="*/ 127248 w 514350"/>
                    <a:gd name="connsiteY1" fmla="*/ 0 h 209549"/>
                    <a:gd name="connsiteX2" fmla="*/ 138484 w 514350"/>
                    <a:gd name="connsiteY2" fmla="*/ 16665 h 209549"/>
                    <a:gd name="connsiteX3" fmla="*/ 257176 w 514350"/>
                    <a:gd name="connsiteY3" fmla="*/ 65829 h 209549"/>
                    <a:gd name="connsiteX4" fmla="*/ 375868 w 514350"/>
                    <a:gd name="connsiteY4" fmla="*/ 16665 h 209549"/>
                    <a:gd name="connsiteX5" fmla="*/ 387104 w 514350"/>
                    <a:gd name="connsiteY5" fmla="*/ 0 h 209549"/>
                    <a:gd name="connsiteX6" fmla="*/ 479424 w 514350"/>
                    <a:gd name="connsiteY6" fmla="*/ 0 h 209549"/>
                    <a:gd name="connsiteX7" fmla="*/ 514350 w 514350"/>
                    <a:gd name="connsiteY7" fmla="*/ 34926 h 209549"/>
                    <a:gd name="connsiteX8" fmla="*/ 514350 w 514350"/>
                    <a:gd name="connsiteY8" fmla="*/ 174623 h 209549"/>
                    <a:gd name="connsiteX9" fmla="*/ 479424 w 514350"/>
                    <a:gd name="connsiteY9" fmla="*/ 209549 h 209549"/>
                    <a:gd name="connsiteX10" fmla="*/ 34926 w 514350"/>
                    <a:gd name="connsiteY10" fmla="*/ 209549 h 209549"/>
                    <a:gd name="connsiteX11" fmla="*/ 0 w 514350"/>
                    <a:gd name="connsiteY11" fmla="*/ 174623 h 209549"/>
                    <a:gd name="connsiteX12" fmla="*/ 0 w 514350"/>
                    <a:gd name="connsiteY12" fmla="*/ 34926 h 209549"/>
                    <a:gd name="connsiteX13" fmla="*/ 34926 w 514350"/>
                    <a:gd name="connsiteY13" fmla="*/ 0 h 209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14350" h="209549">
                      <a:moveTo>
                        <a:pt x="34926" y="0"/>
                      </a:moveTo>
                      <a:lnTo>
                        <a:pt x="127248" y="0"/>
                      </a:lnTo>
                      <a:lnTo>
                        <a:pt x="138484" y="16665"/>
                      </a:lnTo>
                      <a:cubicBezTo>
                        <a:pt x="168860" y="47041"/>
                        <a:pt x="210824" y="65829"/>
                        <a:pt x="257176" y="65829"/>
                      </a:cubicBezTo>
                      <a:cubicBezTo>
                        <a:pt x="303528" y="65829"/>
                        <a:pt x="345492" y="47041"/>
                        <a:pt x="375868" y="16665"/>
                      </a:cubicBezTo>
                      <a:lnTo>
                        <a:pt x="387104" y="0"/>
                      </a:lnTo>
                      <a:lnTo>
                        <a:pt x="479424" y="0"/>
                      </a:lnTo>
                      <a:cubicBezTo>
                        <a:pt x="498713" y="0"/>
                        <a:pt x="514350" y="15637"/>
                        <a:pt x="514350" y="34926"/>
                      </a:cubicBezTo>
                      <a:lnTo>
                        <a:pt x="514350" y="174623"/>
                      </a:lnTo>
                      <a:cubicBezTo>
                        <a:pt x="514350" y="193912"/>
                        <a:pt x="498713" y="209549"/>
                        <a:pt x="479424" y="209549"/>
                      </a:cubicBezTo>
                      <a:lnTo>
                        <a:pt x="34926" y="209549"/>
                      </a:lnTo>
                      <a:cubicBezTo>
                        <a:pt x="15637" y="209549"/>
                        <a:pt x="0" y="193912"/>
                        <a:pt x="0" y="174623"/>
                      </a:cubicBezTo>
                      <a:lnTo>
                        <a:pt x="0" y="34926"/>
                      </a:lnTo>
                      <a:cubicBezTo>
                        <a:pt x="0" y="15637"/>
                        <a:pt x="15637" y="0"/>
                        <a:pt x="349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76" name="椭圆 175"/>
            <p:cNvSpPr/>
            <p:nvPr/>
          </p:nvSpPr>
          <p:spPr>
            <a:xfrm>
              <a:off x="2493620" y="3467824"/>
              <a:ext cx="294684" cy="29468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2587265" y="3535092"/>
              <a:ext cx="107395" cy="160148"/>
              <a:chOff x="16326752" y="4905431"/>
              <a:chExt cx="151811" cy="226383"/>
            </a:xfrm>
            <a:solidFill>
              <a:schemeClr val="tx2"/>
            </a:solidFill>
          </p:grpSpPr>
          <p:sp>
            <p:nvSpPr>
              <p:cNvPr id="178" name="矩形: 圆角 177"/>
              <p:cNvSpPr/>
              <p:nvPr/>
            </p:nvSpPr>
            <p:spPr>
              <a:xfrm rot="2679422">
                <a:off x="16422224" y="4905431"/>
                <a:ext cx="56339" cy="2263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: 圆角 178"/>
              <p:cNvSpPr/>
              <p:nvPr/>
            </p:nvSpPr>
            <p:spPr>
              <a:xfrm rot="18920578" flipH="1">
                <a:off x="16326752" y="4970331"/>
                <a:ext cx="56301" cy="1505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6" name="矩形: 圆角 185"/>
          <p:cNvSpPr/>
          <p:nvPr/>
        </p:nvSpPr>
        <p:spPr>
          <a:xfrm>
            <a:off x="3614891" y="8222414"/>
            <a:ext cx="3750845" cy="3873845"/>
          </a:xfrm>
          <a:prstGeom prst="roundRect">
            <a:avLst>
              <a:gd name="adj" fmla="val 4214"/>
            </a:avLst>
          </a:prstGeom>
          <a:solidFill>
            <a:srgbClr val="E2EAF4"/>
          </a:solidFill>
          <a:ln>
            <a:gradFill>
              <a:gsLst>
                <a:gs pos="0">
                  <a:schemeClr val="accent3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任意多边形: 形状 186"/>
          <p:cNvSpPr/>
          <p:nvPr/>
        </p:nvSpPr>
        <p:spPr>
          <a:xfrm>
            <a:off x="4654359" y="7655906"/>
            <a:ext cx="1525477" cy="798266"/>
          </a:xfrm>
          <a:custGeom>
            <a:avLst/>
            <a:gdLst>
              <a:gd name="connsiteX0" fmla="*/ 375801 w 751603"/>
              <a:gd name="connsiteY0" fmla="*/ 98490 h 393306"/>
              <a:gd name="connsiteX1" fmla="*/ 339174 w 751603"/>
              <a:gd name="connsiteY1" fmla="*/ 135117 h 393306"/>
              <a:gd name="connsiteX2" fmla="*/ 375801 w 751603"/>
              <a:gd name="connsiteY2" fmla="*/ 171744 h 393306"/>
              <a:gd name="connsiteX3" fmla="*/ 412428 w 751603"/>
              <a:gd name="connsiteY3" fmla="*/ 135117 h 393306"/>
              <a:gd name="connsiteX4" fmla="*/ 375801 w 751603"/>
              <a:gd name="connsiteY4" fmla="*/ 98490 h 393306"/>
              <a:gd name="connsiteX5" fmla="*/ 375802 w 751603"/>
              <a:gd name="connsiteY5" fmla="*/ 0 h 393306"/>
              <a:gd name="connsiteX6" fmla="*/ 510919 w 751603"/>
              <a:gd name="connsiteY6" fmla="*/ 135117 h 393306"/>
              <a:gd name="connsiteX7" fmla="*/ 500301 w 751603"/>
              <a:gd name="connsiteY7" fmla="*/ 187711 h 393306"/>
              <a:gd name="connsiteX8" fmla="*/ 497504 w 751603"/>
              <a:gd name="connsiteY8" fmla="*/ 191859 h 393306"/>
              <a:gd name="connsiteX9" fmla="*/ 718028 w 751603"/>
              <a:gd name="connsiteY9" fmla="*/ 191859 h 393306"/>
              <a:gd name="connsiteX10" fmla="*/ 751603 w 751603"/>
              <a:gd name="connsiteY10" fmla="*/ 225434 h 393306"/>
              <a:gd name="connsiteX11" fmla="*/ 751603 w 751603"/>
              <a:gd name="connsiteY11" fmla="*/ 359731 h 393306"/>
              <a:gd name="connsiteX12" fmla="*/ 718028 w 751603"/>
              <a:gd name="connsiteY12" fmla="*/ 393306 h 393306"/>
              <a:gd name="connsiteX13" fmla="*/ 33575 w 751603"/>
              <a:gd name="connsiteY13" fmla="*/ 393306 h 393306"/>
              <a:gd name="connsiteX14" fmla="*/ 0 w 751603"/>
              <a:gd name="connsiteY14" fmla="*/ 359731 h 393306"/>
              <a:gd name="connsiteX15" fmla="*/ 0 w 751603"/>
              <a:gd name="connsiteY15" fmla="*/ 225434 h 393306"/>
              <a:gd name="connsiteX16" fmla="*/ 33575 w 751603"/>
              <a:gd name="connsiteY16" fmla="*/ 191859 h 393306"/>
              <a:gd name="connsiteX17" fmla="*/ 254100 w 751603"/>
              <a:gd name="connsiteY17" fmla="*/ 191859 h 393306"/>
              <a:gd name="connsiteX18" fmla="*/ 251303 w 751603"/>
              <a:gd name="connsiteY18" fmla="*/ 187711 h 393306"/>
              <a:gd name="connsiteX19" fmla="*/ 240685 w 751603"/>
              <a:gd name="connsiteY19" fmla="*/ 135117 h 393306"/>
              <a:gd name="connsiteX20" fmla="*/ 375802 w 751603"/>
              <a:gd name="connsiteY20" fmla="*/ 0 h 39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1603" h="393306">
                <a:moveTo>
                  <a:pt x="375801" y="98490"/>
                </a:moveTo>
                <a:cubicBezTo>
                  <a:pt x="355572" y="98490"/>
                  <a:pt x="339174" y="114888"/>
                  <a:pt x="339174" y="135117"/>
                </a:cubicBezTo>
                <a:cubicBezTo>
                  <a:pt x="339174" y="155346"/>
                  <a:pt x="355572" y="171744"/>
                  <a:pt x="375801" y="171744"/>
                </a:cubicBezTo>
                <a:cubicBezTo>
                  <a:pt x="396030" y="171744"/>
                  <a:pt x="412428" y="155346"/>
                  <a:pt x="412428" y="135117"/>
                </a:cubicBezTo>
                <a:cubicBezTo>
                  <a:pt x="412428" y="114888"/>
                  <a:pt x="396030" y="98490"/>
                  <a:pt x="375801" y="98490"/>
                </a:cubicBezTo>
                <a:close/>
                <a:moveTo>
                  <a:pt x="375802" y="0"/>
                </a:moveTo>
                <a:cubicBezTo>
                  <a:pt x="450425" y="0"/>
                  <a:pt x="510919" y="60494"/>
                  <a:pt x="510919" y="135117"/>
                </a:cubicBezTo>
                <a:cubicBezTo>
                  <a:pt x="510919" y="153773"/>
                  <a:pt x="507138" y="171545"/>
                  <a:pt x="500301" y="187711"/>
                </a:cubicBezTo>
                <a:lnTo>
                  <a:pt x="497504" y="191859"/>
                </a:lnTo>
                <a:lnTo>
                  <a:pt x="718028" y="191859"/>
                </a:lnTo>
                <a:cubicBezTo>
                  <a:pt x="736571" y="191859"/>
                  <a:pt x="751603" y="206891"/>
                  <a:pt x="751603" y="225434"/>
                </a:cubicBezTo>
                <a:lnTo>
                  <a:pt x="751603" y="359731"/>
                </a:lnTo>
                <a:cubicBezTo>
                  <a:pt x="751603" y="378274"/>
                  <a:pt x="736571" y="393306"/>
                  <a:pt x="718028" y="393306"/>
                </a:cubicBezTo>
                <a:lnTo>
                  <a:pt x="33575" y="393306"/>
                </a:lnTo>
                <a:cubicBezTo>
                  <a:pt x="15032" y="393306"/>
                  <a:pt x="0" y="378274"/>
                  <a:pt x="0" y="359731"/>
                </a:cubicBezTo>
                <a:lnTo>
                  <a:pt x="0" y="225434"/>
                </a:lnTo>
                <a:cubicBezTo>
                  <a:pt x="0" y="206891"/>
                  <a:pt x="15032" y="191859"/>
                  <a:pt x="33575" y="191859"/>
                </a:cubicBezTo>
                <a:lnTo>
                  <a:pt x="254100" y="191859"/>
                </a:lnTo>
                <a:lnTo>
                  <a:pt x="251303" y="187711"/>
                </a:lnTo>
                <a:cubicBezTo>
                  <a:pt x="244466" y="171545"/>
                  <a:pt x="240685" y="153773"/>
                  <a:pt x="240685" y="135117"/>
                </a:cubicBezTo>
                <a:cubicBezTo>
                  <a:pt x="240685" y="60494"/>
                  <a:pt x="301179" y="0"/>
                  <a:pt x="37580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28575">
            <a:solidFill>
              <a:srgbClr val="E2EAF4"/>
            </a:solidFill>
          </a:ln>
          <a:effectLst>
            <a:outerShdw blurRad="114300" dist="101600" dir="2700000" algn="tl" rotWithShape="0">
              <a:srgbClr val="14723F">
                <a:alpha val="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8" name="文本框 187"/>
          <p:cNvSpPr txBox="1"/>
          <p:nvPr/>
        </p:nvSpPr>
        <p:spPr>
          <a:xfrm>
            <a:off x="4372058" y="876849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rPr>
              <a:t>企业活动开展情况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3870864" y="9354510"/>
            <a:ext cx="323889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000000"/>
                </a:solidFill>
                <a:effectLst/>
                <a:latin typeface="+mn-ea"/>
                <a:cs typeface="仿宋" panose="02010609060101010101" pitchFamily="49" charset="-122"/>
              </a:rPr>
              <a:t>人力资源管理，是国家或某一部门为实现一定的目标，对企业所属工作人员进行选拔、使用、培养、考核、奖惩等一系列的管理活动。</a:t>
            </a:r>
            <a:endParaRPr lang="zh-CN" altLang="en-US" sz="1200">
              <a:solidFill>
                <a:srgbClr val="000000"/>
              </a:solidFill>
              <a:effectLst/>
              <a:latin typeface="+mn-ea"/>
              <a:cs typeface="仿宋" panose="02010609060101010101" pitchFamily="49" charset="-122"/>
            </a:endParaRPr>
          </a:p>
        </p:txBody>
      </p:sp>
      <p:sp>
        <p:nvSpPr>
          <p:cNvPr id="190" name="矩形: 圆角 189"/>
          <p:cNvSpPr/>
          <p:nvPr/>
        </p:nvSpPr>
        <p:spPr>
          <a:xfrm>
            <a:off x="4757963" y="9181771"/>
            <a:ext cx="1464700" cy="99642"/>
          </a:xfrm>
          <a:prstGeom prst="roundRect">
            <a:avLst>
              <a:gd name="adj" fmla="val 50000"/>
            </a:avLst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5400" dist="254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矩形: 圆角 190"/>
          <p:cNvSpPr/>
          <p:nvPr/>
        </p:nvSpPr>
        <p:spPr>
          <a:xfrm>
            <a:off x="7574303" y="11945362"/>
            <a:ext cx="3750845" cy="3873845"/>
          </a:xfrm>
          <a:prstGeom prst="roundRect">
            <a:avLst>
              <a:gd name="adj" fmla="val 4214"/>
            </a:avLst>
          </a:prstGeom>
          <a:solidFill>
            <a:srgbClr val="E2EAF4"/>
          </a:solidFill>
          <a:ln>
            <a:gradFill>
              <a:gsLst>
                <a:gs pos="0">
                  <a:schemeClr val="accent3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任意多边形: 形状 191"/>
          <p:cNvSpPr/>
          <p:nvPr/>
        </p:nvSpPr>
        <p:spPr>
          <a:xfrm>
            <a:off x="8686987" y="11393326"/>
            <a:ext cx="1525477" cy="798266"/>
          </a:xfrm>
          <a:custGeom>
            <a:avLst/>
            <a:gdLst>
              <a:gd name="connsiteX0" fmla="*/ 375801 w 751603"/>
              <a:gd name="connsiteY0" fmla="*/ 98490 h 393306"/>
              <a:gd name="connsiteX1" fmla="*/ 339174 w 751603"/>
              <a:gd name="connsiteY1" fmla="*/ 135117 h 393306"/>
              <a:gd name="connsiteX2" fmla="*/ 375801 w 751603"/>
              <a:gd name="connsiteY2" fmla="*/ 171744 h 393306"/>
              <a:gd name="connsiteX3" fmla="*/ 412428 w 751603"/>
              <a:gd name="connsiteY3" fmla="*/ 135117 h 393306"/>
              <a:gd name="connsiteX4" fmla="*/ 375801 w 751603"/>
              <a:gd name="connsiteY4" fmla="*/ 98490 h 393306"/>
              <a:gd name="connsiteX5" fmla="*/ 375802 w 751603"/>
              <a:gd name="connsiteY5" fmla="*/ 0 h 393306"/>
              <a:gd name="connsiteX6" fmla="*/ 510919 w 751603"/>
              <a:gd name="connsiteY6" fmla="*/ 135117 h 393306"/>
              <a:gd name="connsiteX7" fmla="*/ 500301 w 751603"/>
              <a:gd name="connsiteY7" fmla="*/ 187711 h 393306"/>
              <a:gd name="connsiteX8" fmla="*/ 497504 w 751603"/>
              <a:gd name="connsiteY8" fmla="*/ 191859 h 393306"/>
              <a:gd name="connsiteX9" fmla="*/ 718028 w 751603"/>
              <a:gd name="connsiteY9" fmla="*/ 191859 h 393306"/>
              <a:gd name="connsiteX10" fmla="*/ 751603 w 751603"/>
              <a:gd name="connsiteY10" fmla="*/ 225434 h 393306"/>
              <a:gd name="connsiteX11" fmla="*/ 751603 w 751603"/>
              <a:gd name="connsiteY11" fmla="*/ 359731 h 393306"/>
              <a:gd name="connsiteX12" fmla="*/ 718028 w 751603"/>
              <a:gd name="connsiteY12" fmla="*/ 393306 h 393306"/>
              <a:gd name="connsiteX13" fmla="*/ 33575 w 751603"/>
              <a:gd name="connsiteY13" fmla="*/ 393306 h 393306"/>
              <a:gd name="connsiteX14" fmla="*/ 0 w 751603"/>
              <a:gd name="connsiteY14" fmla="*/ 359731 h 393306"/>
              <a:gd name="connsiteX15" fmla="*/ 0 w 751603"/>
              <a:gd name="connsiteY15" fmla="*/ 225434 h 393306"/>
              <a:gd name="connsiteX16" fmla="*/ 33575 w 751603"/>
              <a:gd name="connsiteY16" fmla="*/ 191859 h 393306"/>
              <a:gd name="connsiteX17" fmla="*/ 254100 w 751603"/>
              <a:gd name="connsiteY17" fmla="*/ 191859 h 393306"/>
              <a:gd name="connsiteX18" fmla="*/ 251303 w 751603"/>
              <a:gd name="connsiteY18" fmla="*/ 187711 h 393306"/>
              <a:gd name="connsiteX19" fmla="*/ 240685 w 751603"/>
              <a:gd name="connsiteY19" fmla="*/ 135117 h 393306"/>
              <a:gd name="connsiteX20" fmla="*/ 375802 w 751603"/>
              <a:gd name="connsiteY20" fmla="*/ 0 h 39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1603" h="393306">
                <a:moveTo>
                  <a:pt x="375801" y="98490"/>
                </a:moveTo>
                <a:cubicBezTo>
                  <a:pt x="355572" y="98490"/>
                  <a:pt x="339174" y="114888"/>
                  <a:pt x="339174" y="135117"/>
                </a:cubicBezTo>
                <a:cubicBezTo>
                  <a:pt x="339174" y="155346"/>
                  <a:pt x="355572" y="171744"/>
                  <a:pt x="375801" y="171744"/>
                </a:cubicBezTo>
                <a:cubicBezTo>
                  <a:pt x="396030" y="171744"/>
                  <a:pt x="412428" y="155346"/>
                  <a:pt x="412428" y="135117"/>
                </a:cubicBezTo>
                <a:cubicBezTo>
                  <a:pt x="412428" y="114888"/>
                  <a:pt x="396030" y="98490"/>
                  <a:pt x="375801" y="98490"/>
                </a:cubicBezTo>
                <a:close/>
                <a:moveTo>
                  <a:pt x="375802" y="0"/>
                </a:moveTo>
                <a:cubicBezTo>
                  <a:pt x="450425" y="0"/>
                  <a:pt x="510919" y="60494"/>
                  <a:pt x="510919" y="135117"/>
                </a:cubicBezTo>
                <a:cubicBezTo>
                  <a:pt x="510919" y="153773"/>
                  <a:pt x="507138" y="171545"/>
                  <a:pt x="500301" y="187711"/>
                </a:cubicBezTo>
                <a:lnTo>
                  <a:pt x="497504" y="191859"/>
                </a:lnTo>
                <a:lnTo>
                  <a:pt x="718028" y="191859"/>
                </a:lnTo>
                <a:cubicBezTo>
                  <a:pt x="736571" y="191859"/>
                  <a:pt x="751603" y="206891"/>
                  <a:pt x="751603" y="225434"/>
                </a:cubicBezTo>
                <a:lnTo>
                  <a:pt x="751603" y="359731"/>
                </a:lnTo>
                <a:cubicBezTo>
                  <a:pt x="751603" y="378274"/>
                  <a:pt x="736571" y="393306"/>
                  <a:pt x="718028" y="393306"/>
                </a:cubicBezTo>
                <a:lnTo>
                  <a:pt x="33575" y="393306"/>
                </a:lnTo>
                <a:cubicBezTo>
                  <a:pt x="15032" y="393306"/>
                  <a:pt x="0" y="378274"/>
                  <a:pt x="0" y="359731"/>
                </a:cubicBezTo>
                <a:lnTo>
                  <a:pt x="0" y="225434"/>
                </a:lnTo>
                <a:cubicBezTo>
                  <a:pt x="0" y="206891"/>
                  <a:pt x="15032" y="191859"/>
                  <a:pt x="33575" y="191859"/>
                </a:cubicBezTo>
                <a:lnTo>
                  <a:pt x="254100" y="191859"/>
                </a:lnTo>
                <a:lnTo>
                  <a:pt x="251303" y="187711"/>
                </a:lnTo>
                <a:cubicBezTo>
                  <a:pt x="244466" y="171545"/>
                  <a:pt x="240685" y="153773"/>
                  <a:pt x="240685" y="135117"/>
                </a:cubicBezTo>
                <a:cubicBezTo>
                  <a:pt x="240685" y="60494"/>
                  <a:pt x="301179" y="0"/>
                  <a:pt x="37580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28575">
            <a:solidFill>
              <a:srgbClr val="E2EAF4"/>
            </a:solidFill>
          </a:ln>
          <a:effectLst>
            <a:outerShdw blurRad="114300" dist="101600" dir="2700000" algn="tl" rotWithShape="0">
              <a:srgbClr val="14723F">
                <a:alpha val="980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3" name="文本框 192"/>
          <p:cNvSpPr txBox="1"/>
          <p:nvPr/>
        </p:nvSpPr>
        <p:spPr>
          <a:xfrm>
            <a:off x="8587951" y="125059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rPr>
              <a:t>目标达成情况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7830276" y="13091930"/>
            <a:ext cx="323889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000000"/>
                </a:solidFill>
                <a:effectLst/>
                <a:latin typeface="+mn-ea"/>
                <a:cs typeface="仿宋" panose="02010609060101010101" pitchFamily="49" charset="-122"/>
              </a:rPr>
              <a:t>人事管理旨在通过科学的方法，正确的用人原则及合理的管理制度，调整人与人、人与事、人与组织的关系，以充分利用人力资源。</a:t>
            </a:r>
            <a:endParaRPr lang="zh-CN" altLang="en-US" sz="1200">
              <a:solidFill>
                <a:srgbClr val="000000"/>
              </a:solidFill>
              <a:effectLst/>
              <a:latin typeface="+mn-ea"/>
              <a:cs typeface="仿宋" panose="02010609060101010101" pitchFamily="49" charset="-122"/>
            </a:endParaRPr>
          </a:p>
        </p:txBody>
      </p:sp>
      <p:sp>
        <p:nvSpPr>
          <p:cNvPr id="195" name="矩形: 圆角 194"/>
          <p:cNvSpPr/>
          <p:nvPr/>
        </p:nvSpPr>
        <p:spPr>
          <a:xfrm>
            <a:off x="8717375" y="12919191"/>
            <a:ext cx="1464700" cy="99642"/>
          </a:xfrm>
          <a:prstGeom prst="roundRect">
            <a:avLst>
              <a:gd name="adj" fmla="val 50000"/>
            </a:avLst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5400" dist="254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96" name="图片 19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6960266" y="2241682"/>
            <a:ext cx="3113501" cy="3113501"/>
          </a:xfrm>
          <a:prstGeom prst="rect">
            <a:avLst/>
          </a:prstGeom>
        </p:spPr>
      </p:pic>
      <p:pic>
        <p:nvPicPr>
          <p:cNvPr id="197" name="图片 196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85742" y="-4001324"/>
            <a:ext cx="2838380" cy="2806244"/>
          </a:xfrm>
          <a:prstGeom prst="rect">
            <a:avLst/>
          </a:prstGeom>
        </p:spPr>
      </p:pic>
      <p:grpSp>
        <p:nvGrpSpPr>
          <p:cNvPr id="198" name="组合 197"/>
          <p:cNvGrpSpPr/>
          <p:nvPr/>
        </p:nvGrpSpPr>
        <p:grpSpPr>
          <a:xfrm>
            <a:off x="422592" y="-2852413"/>
            <a:ext cx="3839459" cy="964788"/>
            <a:chOff x="422592" y="549275"/>
            <a:chExt cx="3839459" cy="964788"/>
          </a:xfrm>
        </p:grpSpPr>
        <p:grpSp>
          <p:nvGrpSpPr>
            <p:cNvPr id="199" name="组合 198"/>
            <p:cNvGrpSpPr/>
            <p:nvPr/>
          </p:nvGrpSpPr>
          <p:grpSpPr>
            <a:xfrm>
              <a:off x="422592" y="549275"/>
              <a:ext cx="1118611" cy="537611"/>
              <a:chOff x="1030605" y="770607"/>
              <a:chExt cx="1118611" cy="537611"/>
            </a:xfrm>
          </p:grpSpPr>
          <p:sp>
            <p:nvSpPr>
              <p:cNvPr id="203" name="文本框 202"/>
              <p:cNvSpPr txBox="1"/>
              <p:nvPr/>
            </p:nvSpPr>
            <p:spPr>
              <a:xfrm>
                <a:off x="1030605" y="808580"/>
                <a:ext cx="11186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gradFill>
                      <a:gsLst>
                        <a:gs pos="1000">
                          <a:schemeClr val="accent3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effectLst>
                      <a:outerShdw blurRad="114300" dist="76200" dir="2700000" algn="tl" rotWithShape="0">
                        <a:schemeClr val="accent4">
                          <a:lumMod val="50000"/>
                          <a:alpha val="22000"/>
                        </a:schemeClr>
                      </a:outerShdw>
                    </a:effectLst>
                  </a:rPr>
                  <a:t>01</a:t>
                </a:r>
                <a:endParaRPr lang="en-US" altLang="zh-CN" sz="2400">
                  <a:gradFill>
                    <a:gsLst>
                      <a:gs pos="100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114300" dist="76200" dir="2700000" algn="tl" rotWithShape="0">
                      <a:schemeClr val="accent4">
                        <a:lumMod val="50000"/>
                        <a:alpha val="22000"/>
                      </a:schemeClr>
                    </a:outerShdw>
                  </a:effectLst>
                </a:endParaRPr>
              </a:p>
            </p:txBody>
          </p:sp>
          <p:sp>
            <p:nvSpPr>
              <p:cNvPr id="204" name="矩形: 圆角 203"/>
              <p:cNvSpPr/>
              <p:nvPr/>
            </p:nvSpPr>
            <p:spPr>
              <a:xfrm>
                <a:off x="1306804" y="789778"/>
                <a:ext cx="566212" cy="499268"/>
              </a:xfrm>
              <a:prstGeom prst="roundRect">
                <a:avLst>
                  <a:gd name="adj" fmla="val 3761"/>
                </a:avLst>
              </a:prstGeom>
              <a:noFill/>
              <a:ln>
                <a:solidFill>
                  <a:srgbClr val="99A4B1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5" name="组合 204"/>
              <p:cNvGrpSpPr/>
              <p:nvPr/>
            </p:nvGrpSpPr>
            <p:grpSpPr>
              <a:xfrm>
                <a:off x="1283461" y="770607"/>
                <a:ext cx="612899" cy="537611"/>
                <a:chOff x="1346376" y="762000"/>
                <a:chExt cx="612899" cy="537611"/>
              </a:xfrm>
            </p:grpSpPr>
            <p:sp>
              <p:nvSpPr>
                <p:cNvPr id="206" name="椭圆 205"/>
                <p:cNvSpPr/>
                <p:nvPr/>
              </p:nvSpPr>
              <p:spPr>
                <a:xfrm>
                  <a:off x="1912442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>
                  <a:off x="1346376" y="762000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>
                  <a:off x="1346376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>
                  <a:off x="1912442" y="1252778"/>
                  <a:ext cx="46833" cy="46833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00" name="文本框 199"/>
            <p:cNvSpPr txBox="1"/>
            <p:nvPr/>
          </p:nvSpPr>
          <p:spPr>
            <a:xfrm>
              <a:off x="1307396" y="664143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>
                  <a:gradFill>
                    <a:gsLst>
                      <a:gs pos="1000">
                        <a:schemeClr val="accent5"/>
                      </a:gs>
                      <a:gs pos="38000">
                        <a:schemeClr val="accent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工作内容回顾</a:t>
              </a:r>
              <a:endParaRPr lang="zh-CN" altLang="en-US" sz="36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201" name="矩形: 圆角 200"/>
            <p:cNvSpPr/>
            <p:nvPr/>
          </p:nvSpPr>
          <p:spPr>
            <a:xfrm>
              <a:off x="696691" y="1254432"/>
              <a:ext cx="2915708" cy="222387"/>
            </a:xfrm>
            <a:prstGeom prst="roundRect">
              <a:avLst>
                <a:gd name="adj" fmla="val 50000"/>
              </a:avLst>
            </a:pr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652150" y="1217187"/>
              <a:ext cx="3004791" cy="29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REVIEW OF WORK CONTENTS</a:t>
              </a:r>
              <a:endParaRPr lang="en-US" altLang="zh-CN" sz="100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979499" y="9013180"/>
            <a:ext cx="2729729" cy="3943455"/>
            <a:chOff x="155305" y="2329314"/>
            <a:chExt cx="2920831" cy="4219528"/>
          </a:xfrm>
        </p:grpSpPr>
        <p:sp>
          <p:nvSpPr>
            <p:cNvPr id="211" name="任意多边形: 形状 210"/>
            <p:cNvSpPr/>
            <p:nvPr/>
          </p:nvSpPr>
          <p:spPr>
            <a:xfrm>
              <a:off x="2540784" y="5466772"/>
              <a:ext cx="265776" cy="449230"/>
            </a:xfrm>
            <a:custGeom>
              <a:avLst/>
              <a:gdLst>
                <a:gd name="connsiteX0" fmla="*/ 168368 w 265776"/>
                <a:gd name="connsiteY0" fmla="*/ 449230 h 449230"/>
                <a:gd name="connsiteX1" fmla="*/ 265777 w 265776"/>
                <a:gd name="connsiteY1" fmla="*/ 405641 h 449230"/>
                <a:gd name="connsiteX2" fmla="*/ 143776 w 265776"/>
                <a:gd name="connsiteY2" fmla="*/ 0 h 449230"/>
                <a:gd name="connsiteX3" fmla="*/ 0 w 265776"/>
                <a:gd name="connsiteY3" fmla="*/ 64330 h 449230"/>
                <a:gd name="connsiteX4" fmla="*/ 168368 w 265776"/>
                <a:gd name="connsiteY4" fmla="*/ 449230 h 4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776" h="449230">
                  <a:moveTo>
                    <a:pt x="168368" y="449230"/>
                  </a:moveTo>
                  <a:lnTo>
                    <a:pt x="265777" y="405641"/>
                  </a:lnTo>
                  <a:lnTo>
                    <a:pt x="143776" y="0"/>
                  </a:lnTo>
                  <a:lnTo>
                    <a:pt x="0" y="64330"/>
                  </a:lnTo>
                  <a:lnTo>
                    <a:pt x="168368" y="449230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2639378" y="5702973"/>
              <a:ext cx="436758" cy="343720"/>
            </a:xfrm>
            <a:custGeom>
              <a:avLst/>
              <a:gdLst>
                <a:gd name="connsiteX0" fmla="*/ -195 w 436758"/>
                <a:gd name="connsiteY0" fmla="*/ 102751 h 343720"/>
                <a:gd name="connsiteX1" fmla="*/ 145523 w 436758"/>
                <a:gd name="connsiteY1" fmla="*/ -152 h 343720"/>
                <a:gd name="connsiteX2" fmla="*/ 185741 w 436758"/>
                <a:gd name="connsiteY2" fmla="*/ 64680 h 343720"/>
                <a:gd name="connsiteX3" fmla="*/ 391243 w 436758"/>
                <a:gd name="connsiteY3" fmla="*/ 74793 h 343720"/>
                <a:gd name="connsiteX4" fmla="*/ 436505 w 436758"/>
                <a:gd name="connsiteY4" fmla="*/ 124728 h 343720"/>
                <a:gd name="connsiteX5" fmla="*/ 414026 w 436758"/>
                <a:gd name="connsiteY5" fmla="*/ 162890 h 343720"/>
                <a:gd name="connsiteX6" fmla="*/ 233873 w 436758"/>
                <a:gd name="connsiteY6" fmla="*/ 274647 h 343720"/>
                <a:gd name="connsiteX7" fmla="*/ 163039 w 436758"/>
                <a:gd name="connsiteY7" fmla="*/ 229781 h 343720"/>
                <a:gd name="connsiteX8" fmla="*/ 190697 w 436758"/>
                <a:gd name="connsiteY8" fmla="*/ 301431 h 343720"/>
                <a:gd name="connsiteX9" fmla="*/ 122772 w 436758"/>
                <a:gd name="connsiteY9" fmla="*/ 343568 h 34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758" h="343720">
                  <a:moveTo>
                    <a:pt x="-195" y="102751"/>
                  </a:moveTo>
                  <a:lnTo>
                    <a:pt x="145523" y="-152"/>
                  </a:lnTo>
                  <a:lnTo>
                    <a:pt x="185741" y="64680"/>
                  </a:lnTo>
                  <a:lnTo>
                    <a:pt x="391243" y="74793"/>
                  </a:lnTo>
                  <a:cubicBezTo>
                    <a:pt x="417531" y="76083"/>
                    <a:pt x="437796" y="98440"/>
                    <a:pt x="436505" y="124728"/>
                  </a:cubicBezTo>
                  <a:cubicBezTo>
                    <a:pt x="435737" y="140369"/>
                    <a:pt x="427334" y="154635"/>
                    <a:pt x="414026" y="162890"/>
                  </a:cubicBezTo>
                  <a:lnTo>
                    <a:pt x="233873" y="274647"/>
                  </a:lnTo>
                  <a:lnTo>
                    <a:pt x="163039" y="229781"/>
                  </a:lnTo>
                  <a:lnTo>
                    <a:pt x="190697" y="301431"/>
                  </a:lnTo>
                  <a:lnTo>
                    <a:pt x="122772" y="34356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1938154" y="2857960"/>
              <a:ext cx="877910" cy="682266"/>
            </a:xfrm>
            <a:custGeom>
              <a:avLst/>
              <a:gdLst>
                <a:gd name="connsiteX0" fmla="*/ 869966 w 877910"/>
                <a:gd name="connsiteY0" fmla="*/ 145551 h 682266"/>
                <a:gd name="connsiteX1" fmla="*/ 733134 w 877910"/>
                <a:gd name="connsiteY1" fmla="*/ 204576 h 682266"/>
                <a:gd name="connsiteX2" fmla="*/ 716540 w 877910"/>
                <a:gd name="connsiteY2" fmla="*/ 196221 h 682266"/>
                <a:gd name="connsiteX3" fmla="*/ 19061 w 877910"/>
                <a:gd name="connsiteY3" fmla="*/ 682115 h 682266"/>
                <a:gd name="connsiteX4" fmla="*/ -195 w 877910"/>
                <a:gd name="connsiteY4" fmla="*/ 488480 h 682266"/>
                <a:gd name="connsiteX5" fmla="*/ 685591 w 877910"/>
                <a:gd name="connsiteY5" fmla="*/ 44167 h 682266"/>
                <a:gd name="connsiteX6" fmla="*/ 833396 w 877910"/>
                <a:gd name="connsiteY6" fmla="*/ 19629 h 682266"/>
                <a:gd name="connsiteX7" fmla="*/ 869967 w 877910"/>
                <a:gd name="connsiteY7" fmla="*/ 145551 h 68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910" h="682266">
                  <a:moveTo>
                    <a:pt x="869966" y="145551"/>
                  </a:moveTo>
                  <a:cubicBezTo>
                    <a:pt x="848481" y="199635"/>
                    <a:pt x="787219" y="226061"/>
                    <a:pt x="733134" y="204576"/>
                  </a:cubicBezTo>
                  <a:cubicBezTo>
                    <a:pt x="727367" y="202285"/>
                    <a:pt x="721815" y="199489"/>
                    <a:pt x="716540" y="196221"/>
                  </a:cubicBezTo>
                  <a:lnTo>
                    <a:pt x="19061" y="682115"/>
                  </a:lnTo>
                  <a:lnTo>
                    <a:pt x="-195" y="488480"/>
                  </a:lnTo>
                  <a:lnTo>
                    <a:pt x="685591" y="44167"/>
                  </a:lnTo>
                  <a:cubicBezTo>
                    <a:pt x="719630" y="-3424"/>
                    <a:pt x="785804" y="-14411"/>
                    <a:pt x="833396" y="19629"/>
                  </a:cubicBezTo>
                  <a:cubicBezTo>
                    <a:pt x="873217" y="48110"/>
                    <a:pt x="888336" y="100169"/>
                    <a:pt x="869967" y="145551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1200274" y="4048026"/>
              <a:ext cx="541872" cy="371676"/>
            </a:xfrm>
            <a:custGeom>
              <a:avLst/>
              <a:gdLst>
                <a:gd name="connsiteX0" fmla="*/ 3474 w 541872"/>
                <a:gd name="connsiteY0" fmla="*/ 2740 h 371676"/>
                <a:gd name="connsiteX1" fmla="*/ 11085 w 541872"/>
                <a:gd name="connsiteY1" fmla="*/ 147354 h 371676"/>
                <a:gd name="connsiteX2" fmla="*/ 7096 w 541872"/>
                <a:gd name="connsiteY2" fmla="*/ 303099 h 371676"/>
                <a:gd name="connsiteX3" fmla="*/ 528987 w 541872"/>
                <a:gd name="connsiteY3" fmla="*/ 371524 h 371676"/>
                <a:gd name="connsiteX4" fmla="*/ 541677 w 541872"/>
                <a:gd name="connsiteY4" fmla="*/ -152 h 37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72" h="371676">
                  <a:moveTo>
                    <a:pt x="3474" y="2740"/>
                  </a:moveTo>
                  <a:lnTo>
                    <a:pt x="11085" y="147354"/>
                  </a:lnTo>
                  <a:cubicBezTo>
                    <a:pt x="11085" y="147354"/>
                    <a:pt x="-11380" y="275455"/>
                    <a:pt x="7096" y="303099"/>
                  </a:cubicBezTo>
                  <a:cubicBezTo>
                    <a:pt x="25433" y="330604"/>
                    <a:pt x="528987" y="371524"/>
                    <a:pt x="528987" y="371524"/>
                  </a:cubicBezTo>
                  <a:cubicBezTo>
                    <a:pt x="528987" y="371524"/>
                    <a:pt x="513200" y="155849"/>
                    <a:pt x="541677" y="-152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988330" y="4353276"/>
              <a:ext cx="1761032" cy="1339731"/>
            </a:xfrm>
            <a:custGeom>
              <a:avLst/>
              <a:gdLst>
                <a:gd name="connsiteX0" fmla="*/ 1760838 w 1761032"/>
                <a:gd name="connsiteY0" fmla="*/ 1169904 h 1339731"/>
                <a:gd name="connsiteX1" fmla="*/ 1567004 w 1761032"/>
                <a:gd name="connsiteY1" fmla="*/ 1339580 h 1339731"/>
                <a:gd name="connsiteX2" fmla="*/ 1187103 w 1761032"/>
                <a:gd name="connsiteY2" fmla="*/ 562617 h 1339731"/>
                <a:gd name="connsiteX3" fmla="*/ 147570 w 1761032"/>
                <a:gd name="connsiteY3" fmla="*/ 569785 h 1339731"/>
                <a:gd name="connsiteX4" fmla="*/ 5467 w 1761032"/>
                <a:gd name="connsiteY4" fmla="*/ 329745 h 1339731"/>
                <a:gd name="connsiteX5" fmla="*/ 9618 w 1761032"/>
                <a:gd name="connsiteY5" fmla="*/ 314982 h 1339731"/>
                <a:gd name="connsiteX6" fmla="*/ 218591 w 1761032"/>
                <a:gd name="connsiteY6" fmla="*/ -152 h 1339731"/>
                <a:gd name="connsiteX7" fmla="*/ 772817 w 1761032"/>
                <a:gd name="connsiteY7" fmla="*/ 8266 h 1339731"/>
                <a:gd name="connsiteX8" fmla="*/ 710914 w 1761032"/>
                <a:gd name="connsiteY8" fmla="*/ 221855 h 1339731"/>
                <a:gd name="connsiteX9" fmla="*/ 1249305 w 1761032"/>
                <a:gd name="connsiteY9" fmla="*/ 152186 h 1339731"/>
                <a:gd name="connsiteX10" fmla="*/ 1470166 w 1761032"/>
                <a:gd name="connsiteY10" fmla="*/ 327230 h 1339731"/>
                <a:gd name="connsiteX11" fmla="*/ 1471584 w 1761032"/>
                <a:gd name="connsiteY11" fmla="*/ 344834 h 13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1032" h="1339731">
                  <a:moveTo>
                    <a:pt x="1760838" y="1169904"/>
                  </a:moveTo>
                  <a:lnTo>
                    <a:pt x="1567004" y="1339580"/>
                  </a:lnTo>
                  <a:lnTo>
                    <a:pt x="1187103" y="562617"/>
                  </a:lnTo>
                  <a:cubicBezTo>
                    <a:pt x="810381" y="627407"/>
                    <a:pt x="454978" y="648162"/>
                    <a:pt x="147570" y="569785"/>
                  </a:cubicBezTo>
                  <a:cubicBezTo>
                    <a:pt x="43489" y="543615"/>
                    <a:pt x="-20133" y="436145"/>
                    <a:pt x="5467" y="329745"/>
                  </a:cubicBezTo>
                  <a:cubicBezTo>
                    <a:pt x="6664" y="324771"/>
                    <a:pt x="8047" y="319850"/>
                    <a:pt x="9618" y="314982"/>
                  </a:cubicBezTo>
                  <a:cubicBezTo>
                    <a:pt x="46409" y="202732"/>
                    <a:pt x="142714" y="123309"/>
                    <a:pt x="218591" y="-152"/>
                  </a:cubicBezTo>
                  <a:lnTo>
                    <a:pt x="772817" y="8266"/>
                  </a:lnTo>
                  <a:lnTo>
                    <a:pt x="710914" y="221855"/>
                  </a:lnTo>
                  <a:lnTo>
                    <a:pt x="1249305" y="152186"/>
                  </a:lnTo>
                  <a:cubicBezTo>
                    <a:pt x="1357578" y="138175"/>
                    <a:pt x="1456461" y="216545"/>
                    <a:pt x="1470166" y="327230"/>
                  </a:cubicBezTo>
                  <a:cubicBezTo>
                    <a:pt x="1470889" y="333074"/>
                    <a:pt x="1471362" y="338942"/>
                    <a:pt x="1471584" y="34483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1195301" y="2627632"/>
              <a:ext cx="450094" cy="450094"/>
            </a:xfrm>
            <a:custGeom>
              <a:avLst/>
              <a:gdLst>
                <a:gd name="connsiteX0" fmla="*/ 450095 w 450094"/>
                <a:gd name="connsiteY0" fmla="*/ 225047 h 450094"/>
                <a:gd name="connsiteX1" fmla="*/ 225047 w 450094"/>
                <a:gd name="connsiteY1" fmla="*/ 450095 h 450094"/>
                <a:gd name="connsiteX2" fmla="*/ 0 w 450094"/>
                <a:gd name="connsiteY2" fmla="*/ 225047 h 450094"/>
                <a:gd name="connsiteX3" fmla="*/ 225047 w 450094"/>
                <a:gd name="connsiteY3" fmla="*/ 0 h 450094"/>
                <a:gd name="connsiteX4" fmla="*/ 450095 w 450094"/>
                <a:gd name="connsiteY4" fmla="*/ 225047 h 4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94" h="450094">
                  <a:moveTo>
                    <a:pt x="450095" y="225047"/>
                  </a:moveTo>
                  <a:cubicBezTo>
                    <a:pt x="450095" y="349337"/>
                    <a:pt x="349338" y="450095"/>
                    <a:pt x="225047" y="450095"/>
                  </a:cubicBezTo>
                  <a:cubicBezTo>
                    <a:pt x="100757" y="450095"/>
                    <a:pt x="0" y="349338"/>
                    <a:pt x="0" y="225047"/>
                  </a:cubicBezTo>
                  <a:cubicBezTo>
                    <a:pt x="0" y="100757"/>
                    <a:pt x="100757" y="0"/>
                    <a:pt x="225047" y="0"/>
                  </a:cubicBezTo>
                  <a:cubicBezTo>
                    <a:pt x="349338" y="0"/>
                    <a:pt x="450095" y="100757"/>
                    <a:pt x="450095" y="225047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1731185" y="5840111"/>
              <a:ext cx="326278" cy="424486"/>
            </a:xfrm>
            <a:custGeom>
              <a:avLst/>
              <a:gdLst>
                <a:gd name="connsiteX0" fmla="*/ 0 w 326278"/>
                <a:gd name="connsiteY0" fmla="*/ 377586 h 424486"/>
                <a:gd name="connsiteX1" fmla="*/ 95757 w 326278"/>
                <a:gd name="connsiteY1" fmla="*/ 424486 h 424486"/>
                <a:gd name="connsiteX2" fmla="*/ 326278 w 326278"/>
                <a:gd name="connsiteY2" fmla="*/ 69224 h 424486"/>
                <a:gd name="connsiteX3" fmla="*/ 184946 w 326278"/>
                <a:gd name="connsiteY3" fmla="*/ 0 h 424486"/>
                <a:gd name="connsiteX4" fmla="*/ 0 w 326278"/>
                <a:gd name="connsiteY4" fmla="*/ 377586 h 42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78" h="424486">
                  <a:moveTo>
                    <a:pt x="0" y="377586"/>
                  </a:moveTo>
                  <a:lnTo>
                    <a:pt x="95757" y="424486"/>
                  </a:lnTo>
                  <a:lnTo>
                    <a:pt x="326278" y="69224"/>
                  </a:lnTo>
                  <a:lnTo>
                    <a:pt x="184946" y="0"/>
                  </a:lnTo>
                  <a:lnTo>
                    <a:pt x="0" y="377586"/>
                  </a:ln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1044767" y="4365547"/>
              <a:ext cx="1358139" cy="1771854"/>
            </a:xfrm>
            <a:custGeom>
              <a:avLst/>
              <a:gdLst>
                <a:gd name="connsiteX0" fmla="*/ 915608 w 1358139"/>
                <a:gd name="connsiteY0" fmla="*/ 1771703 h 1771854"/>
                <a:gd name="connsiteX1" fmla="*/ 718883 w 1358139"/>
                <a:gd name="connsiteY1" fmla="*/ 1697014 h 1771854"/>
                <a:gd name="connsiteX2" fmla="*/ 988884 w 1358139"/>
                <a:gd name="connsiteY2" fmla="*/ 886069 h 1771854"/>
                <a:gd name="connsiteX3" fmla="*/ 103800 w 1358139"/>
                <a:gd name="connsiteY3" fmla="*/ 399673 h 1771854"/>
                <a:gd name="connsiteX4" fmla="*/ 30182 w 1358139"/>
                <a:gd name="connsiteY4" fmla="*/ 157110 h 1771854"/>
                <a:gd name="connsiteX5" fmla="*/ 40404 w 1358139"/>
                <a:gd name="connsiteY5" fmla="*/ 145679 h 1771854"/>
                <a:gd name="connsiteX6" fmla="*/ 454455 w 1358139"/>
                <a:gd name="connsiteY6" fmla="*/ -152 h 1771854"/>
                <a:gd name="connsiteX7" fmla="*/ 728320 w 1358139"/>
                <a:gd name="connsiteY7" fmla="*/ 292240 h 1771854"/>
                <a:gd name="connsiteX8" fmla="*/ 711160 w 1358139"/>
                <a:gd name="connsiteY8" fmla="*/ 370565 h 1771854"/>
                <a:gd name="connsiteX9" fmla="*/ 1225303 w 1358139"/>
                <a:gd name="connsiteY9" fmla="*/ 544853 h 1771854"/>
                <a:gd name="connsiteX10" fmla="*/ 1346637 w 1358139"/>
                <a:gd name="connsiteY10" fmla="*/ 799211 h 1771854"/>
                <a:gd name="connsiteX11" fmla="*/ 1340165 w 1358139"/>
                <a:gd name="connsiteY11" fmla="*/ 815644 h 17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139" h="1771854">
                  <a:moveTo>
                    <a:pt x="915608" y="1771703"/>
                  </a:moveTo>
                  <a:lnTo>
                    <a:pt x="718883" y="1697014"/>
                  </a:lnTo>
                  <a:lnTo>
                    <a:pt x="988884" y="886069"/>
                  </a:lnTo>
                  <a:cubicBezTo>
                    <a:pt x="622072" y="778523"/>
                    <a:pt x="345383" y="605295"/>
                    <a:pt x="103800" y="399673"/>
                  </a:cubicBezTo>
                  <a:cubicBezTo>
                    <a:pt x="21845" y="330383"/>
                    <a:pt x="-39616" y="241399"/>
                    <a:pt x="30182" y="157110"/>
                  </a:cubicBezTo>
                  <a:cubicBezTo>
                    <a:pt x="33445" y="153169"/>
                    <a:pt x="36852" y="149359"/>
                    <a:pt x="40404" y="145679"/>
                  </a:cubicBezTo>
                  <a:cubicBezTo>
                    <a:pt x="122825" y="61059"/>
                    <a:pt x="332002" y="77340"/>
                    <a:pt x="454455" y="-152"/>
                  </a:cubicBezTo>
                  <a:lnTo>
                    <a:pt x="728320" y="292240"/>
                  </a:lnTo>
                  <a:lnTo>
                    <a:pt x="711160" y="370565"/>
                  </a:lnTo>
                  <a:lnTo>
                    <a:pt x="1225303" y="544853"/>
                  </a:lnTo>
                  <a:cubicBezTo>
                    <a:pt x="1328699" y="579902"/>
                    <a:pt x="1383022" y="693782"/>
                    <a:pt x="1346637" y="799211"/>
                  </a:cubicBezTo>
                  <a:cubicBezTo>
                    <a:pt x="1344715" y="804777"/>
                    <a:pt x="1342558" y="810255"/>
                    <a:pt x="1340165" y="81564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1589211" y="6161091"/>
              <a:ext cx="376428" cy="387751"/>
            </a:xfrm>
            <a:custGeom>
              <a:avLst/>
              <a:gdLst>
                <a:gd name="connsiteX0" fmla="*/ 138513 w 376428"/>
                <a:gd name="connsiteY0" fmla="*/ -152 h 387751"/>
                <a:gd name="connsiteX1" fmla="*/ 303104 w 376428"/>
                <a:gd name="connsiteY1" fmla="*/ 68642 h 387751"/>
                <a:gd name="connsiteX2" fmla="*/ 269540 w 376428"/>
                <a:gd name="connsiteY2" fmla="*/ 137157 h 387751"/>
                <a:gd name="connsiteX3" fmla="*/ 370138 w 376428"/>
                <a:gd name="connsiteY3" fmla="*/ 316637 h 387751"/>
                <a:gd name="connsiteX4" fmla="*/ 351875 w 376428"/>
                <a:gd name="connsiteY4" fmla="*/ 381511 h 387751"/>
                <a:gd name="connsiteX5" fmla="*/ 307601 w 376428"/>
                <a:gd name="connsiteY5" fmla="*/ 382738 h 387751"/>
                <a:gd name="connsiteX6" fmla="*/ 117216 w 376428"/>
                <a:gd name="connsiteY6" fmla="*/ 289473 h 387751"/>
                <a:gd name="connsiteX7" fmla="*/ 117601 w 376428"/>
                <a:gd name="connsiteY7" fmla="*/ 205626 h 387751"/>
                <a:gd name="connsiteX8" fmla="*/ 71588 w 376428"/>
                <a:gd name="connsiteY8" fmla="*/ 267120 h 387751"/>
                <a:gd name="connsiteX9" fmla="*/ -195 w 376428"/>
                <a:gd name="connsiteY9" fmla="*/ 231956 h 38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6428" h="387751">
                  <a:moveTo>
                    <a:pt x="138513" y="-152"/>
                  </a:moveTo>
                  <a:lnTo>
                    <a:pt x="303104" y="68642"/>
                  </a:lnTo>
                  <a:lnTo>
                    <a:pt x="269540" y="137157"/>
                  </a:lnTo>
                  <a:lnTo>
                    <a:pt x="370138" y="316637"/>
                  </a:lnTo>
                  <a:cubicBezTo>
                    <a:pt x="383009" y="339595"/>
                    <a:pt x="374833" y="368640"/>
                    <a:pt x="351875" y="381511"/>
                  </a:cubicBezTo>
                  <a:cubicBezTo>
                    <a:pt x="338215" y="389170"/>
                    <a:pt x="321664" y="389629"/>
                    <a:pt x="307601" y="382738"/>
                  </a:cubicBezTo>
                  <a:lnTo>
                    <a:pt x="117216" y="289473"/>
                  </a:lnTo>
                  <a:lnTo>
                    <a:pt x="117601" y="205626"/>
                  </a:lnTo>
                  <a:lnTo>
                    <a:pt x="71588" y="267120"/>
                  </a:lnTo>
                  <a:lnTo>
                    <a:pt x="-195" y="231956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1048618" y="3979122"/>
              <a:ext cx="521798" cy="957862"/>
            </a:xfrm>
            <a:custGeom>
              <a:avLst/>
              <a:gdLst>
                <a:gd name="connsiteX0" fmla="*/ 357250 w 521798"/>
                <a:gd name="connsiteY0" fmla="*/ 940152 h 957862"/>
                <a:gd name="connsiteX1" fmla="*/ 326489 w 521798"/>
                <a:gd name="connsiteY1" fmla="*/ 794342 h 957862"/>
                <a:gd name="connsiteX2" fmla="*/ 337964 w 521798"/>
                <a:gd name="connsiteY2" fmla="*/ 779730 h 957862"/>
                <a:gd name="connsiteX3" fmla="*/ -195 w 521798"/>
                <a:gd name="connsiteY3" fmla="*/ -152 h 957862"/>
                <a:gd name="connsiteX4" fmla="*/ 193418 w 521798"/>
                <a:gd name="connsiteY4" fmla="*/ 19315 h 957862"/>
                <a:gd name="connsiteX5" fmla="*/ 493136 w 521798"/>
                <a:gd name="connsiteY5" fmla="*/ 779504 h 957862"/>
                <a:gd name="connsiteX6" fmla="*/ 487920 w 521798"/>
                <a:gd name="connsiteY6" fmla="*/ 929241 h 957862"/>
                <a:gd name="connsiteX7" fmla="*/ 357250 w 521798"/>
                <a:gd name="connsiteY7" fmla="*/ 940153 h 95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798" h="957862">
                  <a:moveTo>
                    <a:pt x="357250" y="940152"/>
                  </a:moveTo>
                  <a:cubicBezTo>
                    <a:pt x="308491" y="908382"/>
                    <a:pt x="294719" y="843101"/>
                    <a:pt x="326489" y="794342"/>
                  </a:cubicBezTo>
                  <a:cubicBezTo>
                    <a:pt x="329876" y="789143"/>
                    <a:pt x="333716" y="784254"/>
                    <a:pt x="337964" y="779730"/>
                  </a:cubicBezTo>
                  <a:lnTo>
                    <a:pt x="-195" y="-152"/>
                  </a:lnTo>
                  <a:lnTo>
                    <a:pt x="193418" y="19315"/>
                  </a:lnTo>
                  <a:lnTo>
                    <a:pt x="493136" y="779504"/>
                  </a:lnTo>
                  <a:cubicBezTo>
                    <a:pt x="533044" y="822293"/>
                    <a:pt x="530709" y="889332"/>
                    <a:pt x="487920" y="929241"/>
                  </a:cubicBezTo>
                  <a:cubicBezTo>
                    <a:pt x="452117" y="962634"/>
                    <a:pt x="398096" y="967145"/>
                    <a:pt x="357250" y="940153"/>
                  </a:cubicBezTo>
                  <a:close/>
                </a:path>
              </a:pathLst>
            </a:custGeom>
            <a:solidFill>
              <a:srgbClr val="FFB6B6"/>
            </a:soli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1" name="组合 220"/>
            <p:cNvGrpSpPr/>
            <p:nvPr/>
          </p:nvGrpSpPr>
          <p:grpSpPr>
            <a:xfrm flipH="1">
              <a:off x="1012175" y="3017376"/>
              <a:ext cx="1387070" cy="1573628"/>
              <a:chOff x="9820099" y="3017376"/>
              <a:chExt cx="1387070" cy="1573628"/>
            </a:xfrm>
            <a:gradFill>
              <a:gsLst>
                <a:gs pos="11000">
                  <a:srgbClr val="696CEF"/>
                </a:gs>
                <a:gs pos="100000">
                  <a:srgbClr val="8786FC"/>
                </a:gs>
              </a:gsLst>
              <a:lin ang="5400000" scaled="1"/>
            </a:gradFill>
          </p:grpSpPr>
          <p:sp>
            <p:nvSpPr>
              <p:cNvPr id="224" name="任意多边形: 形状 223"/>
              <p:cNvSpPr/>
              <p:nvPr/>
            </p:nvSpPr>
            <p:spPr>
              <a:xfrm flipH="1">
                <a:off x="9820099" y="3017376"/>
                <a:ext cx="1176254" cy="583390"/>
              </a:xfrm>
              <a:custGeom>
                <a:avLst/>
                <a:gdLst>
                  <a:gd name="connsiteX0" fmla="*/ 23518 w 1176254"/>
                  <a:gd name="connsiteY0" fmla="*/ 292497 h 583390"/>
                  <a:gd name="connsiteX1" fmla="*/ 66507 w 1176254"/>
                  <a:gd name="connsiteY1" fmla="*/ 502843 h 583390"/>
                  <a:gd name="connsiteX2" fmla="*/ 742883 w 1176254"/>
                  <a:gd name="connsiteY2" fmla="*/ 581102 h 583390"/>
                  <a:gd name="connsiteX3" fmla="*/ 1176060 w 1176254"/>
                  <a:gd name="connsiteY3" fmla="*/ 212334 h 583390"/>
                  <a:gd name="connsiteX4" fmla="*/ 1173732 w 1176254"/>
                  <a:gd name="connsiteY4" fmla="*/ -152 h 583390"/>
                  <a:gd name="connsiteX5" fmla="*/ 744322 w 1176254"/>
                  <a:gd name="connsiteY5" fmla="*/ 254641 h 58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6254" h="583390">
                    <a:moveTo>
                      <a:pt x="23518" y="292497"/>
                    </a:moveTo>
                    <a:cubicBezTo>
                      <a:pt x="23518" y="292497"/>
                      <a:pt x="-52004" y="404090"/>
                      <a:pt x="66507" y="502843"/>
                    </a:cubicBezTo>
                    <a:cubicBezTo>
                      <a:pt x="185019" y="601597"/>
                      <a:pt x="665366" y="581950"/>
                      <a:pt x="742883" y="581102"/>
                    </a:cubicBezTo>
                    <a:cubicBezTo>
                      <a:pt x="820399" y="580253"/>
                      <a:pt x="1176060" y="212334"/>
                      <a:pt x="1176060" y="212334"/>
                    </a:cubicBezTo>
                    <a:lnTo>
                      <a:pt x="1173732" y="-152"/>
                    </a:lnTo>
                    <a:lnTo>
                      <a:pt x="744322" y="254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 flipH="1">
                <a:off x="10398895" y="3158969"/>
                <a:ext cx="703207" cy="1194817"/>
              </a:xfrm>
              <a:custGeom>
                <a:avLst/>
                <a:gdLst>
                  <a:gd name="connsiteX0" fmla="*/ 170978 w 703207"/>
                  <a:gd name="connsiteY0" fmla="*/ -152 h 1194817"/>
                  <a:gd name="connsiteX1" fmla="*/ 377325 w 703207"/>
                  <a:gd name="connsiteY1" fmla="*/ 24124 h 1194817"/>
                  <a:gd name="connsiteX2" fmla="*/ 413541 w 703207"/>
                  <a:gd name="connsiteY2" fmla="*/ 56952 h 1194817"/>
                  <a:gd name="connsiteX3" fmla="*/ 446356 w 703207"/>
                  <a:gd name="connsiteY3" fmla="*/ 207115 h 1194817"/>
                  <a:gd name="connsiteX4" fmla="*/ 650921 w 703207"/>
                  <a:gd name="connsiteY4" fmla="*/ 448015 h 1194817"/>
                  <a:gd name="connsiteX5" fmla="*/ 696832 w 703207"/>
                  <a:gd name="connsiteY5" fmla="*/ 741844 h 1194817"/>
                  <a:gd name="connsiteX6" fmla="*/ 611513 w 703207"/>
                  <a:gd name="connsiteY6" fmla="*/ 1013928 h 1194817"/>
                  <a:gd name="connsiteX7" fmla="*/ 90076 w 703207"/>
                  <a:gd name="connsiteY7" fmla="*/ 1192127 h 1194817"/>
                  <a:gd name="connsiteX8" fmla="*/ 65752 w 703207"/>
                  <a:gd name="connsiteY8" fmla="*/ 1039458 h 1194817"/>
                  <a:gd name="connsiteX9" fmla="*/ 1029 w 703207"/>
                  <a:gd name="connsiteY9" fmla="*/ 319418 h 1194817"/>
                  <a:gd name="connsiteX10" fmla="*/ 75282 w 703207"/>
                  <a:gd name="connsiteY10" fmla="*/ 111819 h 1194817"/>
                  <a:gd name="connsiteX11" fmla="*/ 120845 w 703207"/>
                  <a:gd name="connsiteY11" fmla="*/ 84514 h 1194817"/>
                  <a:gd name="connsiteX12" fmla="*/ 170978 w 703207"/>
                  <a:gd name="connsiteY12" fmla="*/ -152 h 119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3207" h="1194817">
                    <a:moveTo>
                      <a:pt x="170978" y="-152"/>
                    </a:moveTo>
                    <a:lnTo>
                      <a:pt x="377325" y="24124"/>
                    </a:lnTo>
                    <a:cubicBezTo>
                      <a:pt x="395163" y="26222"/>
                      <a:pt x="409706" y="39405"/>
                      <a:pt x="413541" y="56952"/>
                    </a:cubicBezTo>
                    <a:lnTo>
                      <a:pt x="446356" y="207115"/>
                    </a:lnTo>
                    <a:lnTo>
                      <a:pt x="650921" y="448015"/>
                    </a:lnTo>
                    <a:cubicBezTo>
                      <a:pt x="650921" y="448015"/>
                      <a:pt x="724378" y="585747"/>
                      <a:pt x="696832" y="741844"/>
                    </a:cubicBezTo>
                    <a:cubicBezTo>
                      <a:pt x="680255" y="835841"/>
                      <a:pt x="651577" y="927296"/>
                      <a:pt x="611513" y="1013928"/>
                    </a:cubicBezTo>
                    <a:cubicBezTo>
                      <a:pt x="611513" y="1013927"/>
                      <a:pt x="108440" y="1219673"/>
                      <a:pt x="90076" y="1192127"/>
                    </a:cubicBezTo>
                    <a:cubicBezTo>
                      <a:pt x="71711" y="1164581"/>
                      <a:pt x="65752" y="1039458"/>
                      <a:pt x="65752" y="1039458"/>
                    </a:cubicBezTo>
                    <a:lnTo>
                      <a:pt x="1029" y="319418"/>
                    </a:lnTo>
                    <a:cubicBezTo>
                      <a:pt x="-6472" y="242601"/>
                      <a:pt x="20765" y="166454"/>
                      <a:pt x="75282" y="111819"/>
                    </a:cubicBezTo>
                    <a:cubicBezTo>
                      <a:pt x="91612" y="95757"/>
                      <a:pt x="107727" y="84514"/>
                      <a:pt x="120845" y="84514"/>
                    </a:cubicBezTo>
                    <a:cubicBezTo>
                      <a:pt x="150475" y="83514"/>
                      <a:pt x="146674" y="16827"/>
                      <a:pt x="170978" y="-1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 flipH="1">
                <a:off x="10722214" y="3363039"/>
                <a:ext cx="484955" cy="1227965"/>
              </a:xfrm>
              <a:custGeom>
                <a:avLst/>
                <a:gdLst>
                  <a:gd name="connsiteX0" fmla="*/ 425669 w 484955"/>
                  <a:gd name="connsiteY0" fmla="*/ 42426 h 1227965"/>
                  <a:gd name="connsiteX1" fmla="*/ 210975 w 484955"/>
                  <a:gd name="connsiteY1" fmla="*/ 42912 h 1227965"/>
                  <a:gd name="connsiteX2" fmla="*/ 332 w 484955"/>
                  <a:gd name="connsiteY2" fmla="*/ 690397 h 1227965"/>
                  <a:gd name="connsiteX3" fmla="*/ 276021 w 484955"/>
                  <a:gd name="connsiteY3" fmla="*/ 1188019 h 1227965"/>
                  <a:gd name="connsiteX4" fmla="*/ 484760 w 484955"/>
                  <a:gd name="connsiteY4" fmla="*/ 1227813 h 1227965"/>
                  <a:gd name="connsiteX5" fmla="*/ 320043 w 484955"/>
                  <a:gd name="connsiteY5" fmla="*/ 756452 h 122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4955" h="1227965">
                    <a:moveTo>
                      <a:pt x="425669" y="42426"/>
                    </a:moveTo>
                    <a:cubicBezTo>
                      <a:pt x="425669" y="42426"/>
                      <a:pt x="331240" y="-53698"/>
                      <a:pt x="210975" y="42912"/>
                    </a:cubicBezTo>
                    <a:cubicBezTo>
                      <a:pt x="90710" y="139521"/>
                      <a:pt x="14850" y="614247"/>
                      <a:pt x="332" y="690397"/>
                    </a:cubicBezTo>
                    <a:cubicBezTo>
                      <a:pt x="-14186" y="766547"/>
                      <a:pt x="276021" y="1188019"/>
                      <a:pt x="276021" y="1188019"/>
                    </a:cubicBezTo>
                    <a:lnTo>
                      <a:pt x="484760" y="1227813"/>
                    </a:lnTo>
                    <a:lnTo>
                      <a:pt x="320043" y="7564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22" name="任意多边形: 形状 221"/>
            <p:cNvSpPr/>
            <p:nvPr/>
          </p:nvSpPr>
          <p:spPr>
            <a:xfrm>
              <a:off x="155305" y="2329314"/>
              <a:ext cx="1066273" cy="867009"/>
            </a:xfrm>
            <a:custGeom>
              <a:avLst/>
              <a:gdLst>
                <a:gd name="connsiteX0" fmla="*/ 1026860 w 1066273"/>
                <a:gd name="connsiteY0" fmla="*/ 322603 h 867009"/>
                <a:gd name="connsiteX1" fmla="*/ 931415 w 1066273"/>
                <a:gd name="connsiteY1" fmla="*/ 274271 h 867009"/>
                <a:gd name="connsiteX2" fmla="*/ 940397 w 1066273"/>
                <a:gd name="connsiteY2" fmla="*/ 284927 h 867009"/>
                <a:gd name="connsiteX3" fmla="*/ 822346 w 1066273"/>
                <a:gd name="connsiteY3" fmla="*/ 464019 h 867009"/>
                <a:gd name="connsiteX4" fmla="*/ 760391 w 1066273"/>
                <a:gd name="connsiteY4" fmla="*/ 673176 h 867009"/>
                <a:gd name="connsiteX5" fmla="*/ 628031 w 1066273"/>
                <a:gd name="connsiteY5" fmla="*/ 840623 h 867009"/>
                <a:gd name="connsiteX6" fmla="*/ 344665 w 1066273"/>
                <a:gd name="connsiteY6" fmla="*/ 832632 h 867009"/>
                <a:gd name="connsiteX7" fmla="*/ 341088 w 1066273"/>
                <a:gd name="connsiteY7" fmla="*/ 831338 h 867009"/>
                <a:gd name="connsiteX8" fmla="*/ 407914 w 1066273"/>
                <a:gd name="connsiteY8" fmla="*/ 607567 h 867009"/>
                <a:gd name="connsiteX9" fmla="*/ 249144 w 1066273"/>
                <a:gd name="connsiteY9" fmla="*/ 793814 h 867009"/>
                <a:gd name="connsiteX10" fmla="*/ 76978 w 1066273"/>
                <a:gd name="connsiteY10" fmla="*/ 698065 h 867009"/>
                <a:gd name="connsiteX11" fmla="*/ 180 w 1066273"/>
                <a:gd name="connsiteY11" fmla="*/ 601402 h 867009"/>
                <a:gd name="connsiteX12" fmla="*/ 64495 w 1066273"/>
                <a:gd name="connsiteY12" fmla="*/ 500629 h 867009"/>
                <a:gd name="connsiteX13" fmla="*/ 184677 w 1066273"/>
                <a:gd name="connsiteY13" fmla="*/ 461355 h 867009"/>
                <a:gd name="connsiteX14" fmla="*/ 287581 w 1066273"/>
                <a:gd name="connsiteY14" fmla="*/ 392854 h 867009"/>
                <a:gd name="connsiteX15" fmla="*/ 306685 w 1066273"/>
                <a:gd name="connsiteY15" fmla="*/ 108422 h 867009"/>
                <a:gd name="connsiteX16" fmla="*/ 429378 w 1066273"/>
                <a:gd name="connsiteY16" fmla="*/ 40835 h 867009"/>
                <a:gd name="connsiteX17" fmla="*/ 645385 w 1066273"/>
                <a:gd name="connsiteY17" fmla="*/ 4377 h 867009"/>
                <a:gd name="connsiteX18" fmla="*/ 835970 w 1066273"/>
                <a:gd name="connsiteY18" fmla="*/ 16174 h 867009"/>
                <a:gd name="connsiteX19" fmla="*/ 964829 w 1066273"/>
                <a:gd name="connsiteY19" fmla="*/ 147316 h 867009"/>
                <a:gd name="connsiteX20" fmla="*/ 1056848 w 1066273"/>
                <a:gd name="connsiteY20" fmla="*/ 221982 h 867009"/>
                <a:gd name="connsiteX21" fmla="*/ 1026860 w 1066273"/>
                <a:gd name="connsiteY21" fmla="*/ 322603 h 86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73" h="867009">
                  <a:moveTo>
                    <a:pt x="1026860" y="322603"/>
                  </a:moveTo>
                  <a:cubicBezTo>
                    <a:pt x="990555" y="333411"/>
                    <a:pt x="956685" y="303042"/>
                    <a:pt x="931415" y="274271"/>
                  </a:cubicBezTo>
                  <a:lnTo>
                    <a:pt x="940397" y="284927"/>
                  </a:lnTo>
                  <a:cubicBezTo>
                    <a:pt x="880953" y="326789"/>
                    <a:pt x="845408" y="394985"/>
                    <a:pt x="822346" y="464019"/>
                  </a:cubicBezTo>
                  <a:cubicBezTo>
                    <a:pt x="799284" y="532977"/>
                    <a:pt x="786421" y="605208"/>
                    <a:pt x="760391" y="673176"/>
                  </a:cubicBezTo>
                  <a:cubicBezTo>
                    <a:pt x="734360" y="741068"/>
                    <a:pt x="692346" y="806753"/>
                    <a:pt x="628031" y="840623"/>
                  </a:cubicBezTo>
                  <a:cubicBezTo>
                    <a:pt x="541872" y="885986"/>
                    <a:pt x="436304" y="865360"/>
                    <a:pt x="344665" y="832632"/>
                  </a:cubicBezTo>
                  <a:cubicBezTo>
                    <a:pt x="343447" y="832175"/>
                    <a:pt x="342305" y="831794"/>
                    <a:pt x="341088" y="831338"/>
                  </a:cubicBezTo>
                  <a:cubicBezTo>
                    <a:pt x="378203" y="762008"/>
                    <a:pt x="400933" y="685896"/>
                    <a:pt x="407914" y="607567"/>
                  </a:cubicBezTo>
                  <a:cubicBezTo>
                    <a:pt x="370216" y="681166"/>
                    <a:pt x="315849" y="744943"/>
                    <a:pt x="249144" y="793814"/>
                  </a:cubicBezTo>
                  <a:cubicBezTo>
                    <a:pt x="189266" y="766596"/>
                    <a:pt x="131689" y="734575"/>
                    <a:pt x="76978" y="698065"/>
                  </a:cubicBezTo>
                  <a:cubicBezTo>
                    <a:pt x="41585" y="674394"/>
                    <a:pt x="4290" y="643797"/>
                    <a:pt x="180" y="601402"/>
                  </a:cubicBezTo>
                  <a:cubicBezTo>
                    <a:pt x="-4006" y="559312"/>
                    <a:pt x="27429" y="520875"/>
                    <a:pt x="64495" y="500629"/>
                  </a:cubicBezTo>
                  <a:cubicBezTo>
                    <a:pt x="101562" y="480383"/>
                    <a:pt x="144185" y="473533"/>
                    <a:pt x="184677" y="461355"/>
                  </a:cubicBezTo>
                  <a:cubicBezTo>
                    <a:pt x="225092" y="449254"/>
                    <a:pt x="266345" y="429388"/>
                    <a:pt x="287581" y="392854"/>
                  </a:cubicBezTo>
                  <a:cubicBezTo>
                    <a:pt x="336521" y="308826"/>
                    <a:pt x="254167" y="190319"/>
                    <a:pt x="306685" y="108422"/>
                  </a:cubicBezTo>
                  <a:cubicBezTo>
                    <a:pt x="332563" y="68159"/>
                    <a:pt x="382797" y="52023"/>
                    <a:pt x="429378" y="40835"/>
                  </a:cubicBezTo>
                  <a:cubicBezTo>
                    <a:pt x="500476" y="23828"/>
                    <a:pt x="572643" y="11648"/>
                    <a:pt x="645385" y="4377"/>
                  </a:cubicBezTo>
                  <a:cubicBezTo>
                    <a:pt x="709243" y="-2017"/>
                    <a:pt x="775233" y="-4376"/>
                    <a:pt x="835970" y="16174"/>
                  </a:cubicBezTo>
                  <a:cubicBezTo>
                    <a:pt x="896708" y="36725"/>
                    <a:pt x="951813" y="84447"/>
                    <a:pt x="964829" y="147316"/>
                  </a:cubicBezTo>
                  <a:cubicBezTo>
                    <a:pt x="1000297" y="165963"/>
                    <a:pt x="1037820" y="186590"/>
                    <a:pt x="1056848" y="221982"/>
                  </a:cubicBezTo>
                  <a:cubicBezTo>
                    <a:pt x="1075877" y="257298"/>
                    <a:pt x="1065297" y="311186"/>
                    <a:pt x="1026860" y="32260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1050706" y="2535110"/>
              <a:ext cx="613114" cy="867523"/>
            </a:xfrm>
            <a:custGeom>
              <a:avLst/>
              <a:gdLst>
                <a:gd name="connsiteX0" fmla="*/ 77264 w 613114"/>
                <a:gd name="connsiteY0" fmla="*/ 102647 h 867523"/>
                <a:gd name="connsiteX1" fmla="*/ 23574 w 613114"/>
                <a:gd name="connsiteY1" fmla="*/ 221500 h 867523"/>
                <a:gd name="connsiteX2" fmla="*/ 186628 w 613114"/>
                <a:gd name="connsiteY2" fmla="*/ 539091 h 867523"/>
                <a:gd name="connsiteX3" fmla="*/ 359407 w 613114"/>
                <a:gd name="connsiteY3" fmla="*/ 569213 h 867523"/>
                <a:gd name="connsiteX4" fmla="*/ 364929 w 613114"/>
                <a:gd name="connsiteY4" fmla="*/ 545640 h 867523"/>
                <a:gd name="connsiteX5" fmla="*/ 372411 w 613114"/>
                <a:gd name="connsiteY5" fmla="*/ 566874 h 867523"/>
                <a:gd name="connsiteX6" fmla="*/ 486698 w 613114"/>
                <a:gd name="connsiteY6" fmla="*/ 867371 h 867523"/>
                <a:gd name="connsiteX7" fmla="*/ 457631 w 613114"/>
                <a:gd name="connsiteY7" fmla="*/ 533665 h 867523"/>
                <a:gd name="connsiteX8" fmla="*/ 499087 w 613114"/>
                <a:gd name="connsiteY8" fmla="*/ 305925 h 867523"/>
                <a:gd name="connsiteX9" fmla="*/ 518719 w 613114"/>
                <a:gd name="connsiteY9" fmla="*/ 189555 h 867523"/>
                <a:gd name="connsiteX10" fmla="*/ 518720 w 613114"/>
                <a:gd name="connsiteY10" fmla="*/ 187823 h 867523"/>
                <a:gd name="connsiteX11" fmla="*/ 539019 w 613114"/>
                <a:gd name="connsiteY11" fmla="*/ 253025 h 867523"/>
                <a:gd name="connsiteX12" fmla="*/ 612920 w 613114"/>
                <a:gd name="connsiteY12" fmla="*/ 221500 h 867523"/>
                <a:gd name="connsiteX13" fmla="*/ 448089 w 613114"/>
                <a:gd name="connsiteY13" fmla="*/ 60880 h 867523"/>
                <a:gd name="connsiteX14" fmla="*/ 215949 w 613114"/>
                <a:gd name="connsiteY14" fmla="*/ 7618 h 867523"/>
                <a:gd name="connsiteX15" fmla="*/ 145769 w 613114"/>
                <a:gd name="connsiteY15" fmla="*/ 12075 h 86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3114" h="867523">
                  <a:moveTo>
                    <a:pt x="77264" y="102647"/>
                  </a:moveTo>
                  <a:cubicBezTo>
                    <a:pt x="42498" y="146197"/>
                    <a:pt x="23574" y="193294"/>
                    <a:pt x="23574" y="221500"/>
                  </a:cubicBezTo>
                  <a:cubicBezTo>
                    <a:pt x="-48646" y="353495"/>
                    <a:pt x="54630" y="466873"/>
                    <a:pt x="186628" y="539091"/>
                  </a:cubicBezTo>
                  <a:cubicBezTo>
                    <a:pt x="239276" y="568048"/>
                    <a:pt x="300067" y="578646"/>
                    <a:pt x="359407" y="569213"/>
                  </a:cubicBezTo>
                  <a:lnTo>
                    <a:pt x="364929" y="545640"/>
                  </a:lnTo>
                  <a:lnTo>
                    <a:pt x="372411" y="566874"/>
                  </a:lnTo>
                  <a:cubicBezTo>
                    <a:pt x="372411" y="566874"/>
                    <a:pt x="458351" y="850720"/>
                    <a:pt x="486698" y="867371"/>
                  </a:cubicBezTo>
                  <a:cubicBezTo>
                    <a:pt x="475941" y="816856"/>
                    <a:pt x="463619" y="582965"/>
                    <a:pt x="457631" y="533665"/>
                  </a:cubicBezTo>
                  <a:cubicBezTo>
                    <a:pt x="449341" y="466566"/>
                    <a:pt x="478240" y="366673"/>
                    <a:pt x="499087" y="305925"/>
                  </a:cubicBezTo>
                  <a:cubicBezTo>
                    <a:pt x="512014" y="268485"/>
                    <a:pt x="518647" y="229163"/>
                    <a:pt x="518719" y="189555"/>
                  </a:cubicBezTo>
                  <a:lnTo>
                    <a:pt x="518720" y="187823"/>
                  </a:lnTo>
                  <a:lnTo>
                    <a:pt x="539019" y="253025"/>
                  </a:lnTo>
                  <a:lnTo>
                    <a:pt x="612920" y="221500"/>
                  </a:lnTo>
                  <a:cubicBezTo>
                    <a:pt x="599171" y="142639"/>
                    <a:pt x="612920" y="53115"/>
                    <a:pt x="448089" y="60880"/>
                  </a:cubicBezTo>
                  <a:cubicBezTo>
                    <a:pt x="358941" y="-432"/>
                    <a:pt x="280436" y="-9771"/>
                    <a:pt x="215949" y="7618"/>
                  </a:cubicBezTo>
                  <a:cubicBezTo>
                    <a:pt x="207626" y="-5248"/>
                    <a:pt x="159637" y="18851"/>
                    <a:pt x="145769" y="1207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tx1"/>
                </a:gs>
              </a:gsLst>
              <a:lin ang="2700000" scaled="0"/>
            </a:gradFill>
            <a:ln w="7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12715205" y="-9383740"/>
            <a:ext cx="8215747" cy="8215747"/>
            <a:chOff x="8118725" y="-5652453"/>
            <a:chExt cx="8215747" cy="8215747"/>
          </a:xfrm>
        </p:grpSpPr>
        <p:grpSp>
          <p:nvGrpSpPr>
            <p:cNvPr id="228" name="组合 227"/>
            <p:cNvGrpSpPr/>
            <p:nvPr/>
          </p:nvGrpSpPr>
          <p:grpSpPr>
            <a:xfrm>
              <a:off x="8118725" y="-5652453"/>
              <a:ext cx="8215747" cy="8215747"/>
              <a:chOff x="7661517" y="-5751680"/>
              <a:chExt cx="8691836" cy="8691836"/>
            </a:xfrm>
          </p:grpSpPr>
          <p:sp>
            <p:nvSpPr>
              <p:cNvPr id="232" name="圆: 空心 231"/>
              <p:cNvSpPr/>
              <p:nvPr/>
            </p:nvSpPr>
            <p:spPr>
              <a:xfrm flipV="1">
                <a:off x="7661517" y="-5751680"/>
                <a:ext cx="8691836" cy="8691836"/>
              </a:xfrm>
              <a:prstGeom prst="donut">
                <a:avLst>
                  <a:gd name="adj" fmla="val 310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2700000" algn="ctr" rotWithShape="0">
                  <a:srgbClr val="29486D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圆: 空心 232"/>
              <p:cNvSpPr/>
              <p:nvPr/>
            </p:nvSpPr>
            <p:spPr>
              <a:xfrm flipV="1">
                <a:off x="7661517" y="-5751680"/>
                <a:ext cx="8691836" cy="8691836"/>
              </a:xfrm>
              <a:prstGeom prst="donut">
                <a:avLst>
                  <a:gd name="adj" fmla="val 3108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13500000" algn="ctr" rotWithShape="0">
                  <a:srgbClr val="FFFFFF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9" name="组合 228"/>
            <p:cNvGrpSpPr/>
            <p:nvPr/>
          </p:nvGrpSpPr>
          <p:grpSpPr>
            <a:xfrm>
              <a:off x="8979366" y="-4791812"/>
              <a:ext cx="6494464" cy="6494464"/>
              <a:chOff x="8760203" y="-4547072"/>
              <a:chExt cx="6494464" cy="6494464"/>
            </a:xfrm>
          </p:grpSpPr>
          <p:sp>
            <p:nvSpPr>
              <p:cNvPr id="230" name="圆: 空心 229"/>
              <p:cNvSpPr/>
              <p:nvPr/>
            </p:nvSpPr>
            <p:spPr>
              <a:xfrm>
                <a:off x="8760203" y="-4547072"/>
                <a:ext cx="6494464" cy="6494464"/>
              </a:xfrm>
              <a:prstGeom prst="donut">
                <a:avLst>
                  <a:gd name="adj" fmla="val 12904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2700000" algn="ctr" rotWithShape="0">
                  <a:srgbClr val="29486D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圆: 空心 230"/>
              <p:cNvSpPr/>
              <p:nvPr/>
            </p:nvSpPr>
            <p:spPr>
              <a:xfrm>
                <a:off x="8760203" y="-4547072"/>
                <a:ext cx="6494464" cy="6494464"/>
              </a:xfrm>
              <a:prstGeom prst="donut">
                <a:avLst>
                  <a:gd name="adj" fmla="val 12904"/>
                </a:avLst>
              </a:prstGeom>
              <a:solidFill>
                <a:srgbClr val="E2EAF4"/>
              </a:solidFill>
              <a:ln>
                <a:noFill/>
              </a:ln>
              <a:effectLst>
                <a:outerShdw blurRad="190500" dist="190500" dir="13500000" algn="ctr" rotWithShape="0">
                  <a:srgbClr val="FFFFFF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4" name="矩形: 圆角 233"/>
          <p:cNvSpPr/>
          <p:nvPr/>
        </p:nvSpPr>
        <p:spPr>
          <a:xfrm>
            <a:off x="4113455" y="10283334"/>
            <a:ext cx="2753716" cy="1287992"/>
          </a:xfrm>
          <a:prstGeom prst="roundRect">
            <a:avLst>
              <a:gd name="adj" fmla="val 9948"/>
            </a:avLst>
          </a:prstGeom>
          <a:solidFill>
            <a:srgbClr val="E2EAF4"/>
          </a:solidFill>
          <a:ln w="12700"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5" name="矩形: 圆角 234"/>
          <p:cNvSpPr/>
          <p:nvPr/>
        </p:nvSpPr>
        <p:spPr>
          <a:xfrm>
            <a:off x="4790202" y="11381506"/>
            <a:ext cx="1400223" cy="98010"/>
          </a:xfrm>
          <a:prstGeom prst="roundRect">
            <a:avLst>
              <a:gd name="adj" fmla="val 50000"/>
            </a:avLst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38100" dist="381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6" name="矩形: 圆角 235"/>
          <p:cNvSpPr/>
          <p:nvPr/>
        </p:nvSpPr>
        <p:spPr>
          <a:xfrm>
            <a:off x="4267904" y="10413508"/>
            <a:ext cx="2444819" cy="881203"/>
          </a:xfrm>
          <a:prstGeom prst="roundRect">
            <a:avLst>
              <a:gd name="adj" fmla="val 12602"/>
            </a:avLst>
          </a:prstGeom>
          <a:blipFill>
            <a:blip r:embed="rId16"/>
            <a:tile tx="0" ty="0" sx="100000" sy="100000" flip="none" algn="ctr"/>
          </a:blipFill>
          <a:ln w="12700">
            <a:noFill/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7" name="矩形: 圆角 236"/>
          <p:cNvSpPr/>
          <p:nvPr/>
        </p:nvSpPr>
        <p:spPr>
          <a:xfrm>
            <a:off x="8072867" y="14020754"/>
            <a:ext cx="2753716" cy="1287992"/>
          </a:xfrm>
          <a:prstGeom prst="roundRect">
            <a:avLst>
              <a:gd name="adj" fmla="val 9948"/>
            </a:avLst>
          </a:prstGeom>
          <a:solidFill>
            <a:srgbClr val="E2EAF4"/>
          </a:solidFill>
          <a:ln w="12700"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9" name="矩形: 圆角 238"/>
          <p:cNvSpPr/>
          <p:nvPr/>
        </p:nvSpPr>
        <p:spPr>
          <a:xfrm>
            <a:off x="8757921" y="15118926"/>
            <a:ext cx="1383610" cy="98010"/>
          </a:xfrm>
          <a:prstGeom prst="roundRect">
            <a:avLst>
              <a:gd name="adj" fmla="val 50000"/>
            </a:avLst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38100" dist="381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1" name="矩形: 圆角 240"/>
          <p:cNvSpPr/>
          <p:nvPr/>
        </p:nvSpPr>
        <p:spPr>
          <a:xfrm>
            <a:off x="8227316" y="14150928"/>
            <a:ext cx="2444819" cy="881203"/>
          </a:xfrm>
          <a:prstGeom prst="roundRect">
            <a:avLst>
              <a:gd name="adj" fmla="val 12602"/>
            </a:avLst>
          </a:prstGeom>
          <a:blipFill dpi="0" rotWithShape="1">
            <a:blip r:embed="rId17"/>
            <a:srcRect/>
            <a:tile tx="0" ty="0" sx="100000" sy="100000" flip="none" algn="r"/>
          </a:blipFill>
          <a:ln w="12700">
            <a:noFill/>
          </a:ln>
          <a:effectLst>
            <a:outerShdw blurRad="203200" dist="215900" dir="2700000" algn="ctr" rotWithShape="0">
              <a:srgbClr val="C0C7CF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组合 331"/>
          <p:cNvGrpSpPr/>
          <p:nvPr/>
        </p:nvGrpSpPr>
        <p:grpSpPr>
          <a:xfrm>
            <a:off x="7019713" y="781001"/>
            <a:ext cx="4395483" cy="1936286"/>
            <a:chOff x="7009990" y="518156"/>
            <a:chExt cx="4395483" cy="1936286"/>
          </a:xfrm>
        </p:grpSpPr>
        <p:sp>
          <p:nvSpPr>
            <p:cNvPr id="333" name="矩形: 圆角 332"/>
            <p:cNvSpPr/>
            <p:nvPr/>
          </p:nvSpPr>
          <p:spPr>
            <a:xfrm flipH="1">
              <a:off x="7071803" y="587204"/>
              <a:ext cx="4245929" cy="1798190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rgbClr val="99A4B1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4" name="组合 333"/>
            <p:cNvGrpSpPr/>
            <p:nvPr/>
          </p:nvGrpSpPr>
          <p:grpSpPr>
            <a:xfrm>
              <a:off x="7009990" y="518156"/>
              <a:ext cx="4395483" cy="1936286"/>
              <a:chOff x="643689" y="708656"/>
              <a:chExt cx="2870412" cy="1264466"/>
            </a:xfrm>
          </p:grpSpPr>
          <p:grpSp>
            <p:nvGrpSpPr>
              <p:cNvPr id="335" name="组合 334"/>
              <p:cNvGrpSpPr/>
              <p:nvPr/>
            </p:nvGrpSpPr>
            <p:grpSpPr>
              <a:xfrm>
                <a:off x="3403950" y="708656"/>
                <a:ext cx="110151" cy="1264466"/>
                <a:chOff x="9741983" y="803726"/>
                <a:chExt cx="110151" cy="1264466"/>
              </a:xfrm>
            </p:grpSpPr>
            <p:sp>
              <p:nvSpPr>
                <p:cNvPr id="339" name="椭圆 338"/>
                <p:cNvSpPr/>
                <p:nvPr/>
              </p:nvSpPr>
              <p:spPr>
                <a:xfrm flipH="1">
                  <a:off x="9741983" y="803726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0" name="椭圆 339"/>
                <p:cNvSpPr/>
                <p:nvPr/>
              </p:nvSpPr>
              <p:spPr>
                <a:xfrm flipH="1">
                  <a:off x="9741983" y="1958041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6" name="组合 335"/>
              <p:cNvGrpSpPr/>
              <p:nvPr/>
            </p:nvGrpSpPr>
            <p:grpSpPr>
              <a:xfrm>
                <a:off x="643689" y="708656"/>
                <a:ext cx="110151" cy="1264466"/>
                <a:chOff x="8410589" y="803726"/>
                <a:chExt cx="110151" cy="1264466"/>
              </a:xfrm>
            </p:grpSpPr>
            <p:sp>
              <p:nvSpPr>
                <p:cNvPr id="337" name="椭圆 336"/>
                <p:cNvSpPr/>
                <p:nvPr/>
              </p:nvSpPr>
              <p:spPr>
                <a:xfrm flipH="1">
                  <a:off x="8410589" y="803726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8" name="椭圆 337"/>
                <p:cNvSpPr/>
                <p:nvPr/>
              </p:nvSpPr>
              <p:spPr>
                <a:xfrm flipH="1">
                  <a:off x="8410589" y="1958041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" name="椭圆 3"/>
          <p:cNvSpPr/>
          <p:nvPr/>
        </p:nvSpPr>
        <p:spPr>
          <a:xfrm>
            <a:off x="7867158" y="-726572"/>
            <a:ext cx="8311145" cy="8311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2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pic>
        <p:nvPicPr>
          <p:cNvPr id="317" name="图片 316"/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31020" y="-2127388"/>
            <a:ext cx="3824916" cy="3781610"/>
          </a:xfrm>
          <a:prstGeom prst="rect">
            <a:avLst/>
          </a:prstGeom>
        </p:spPr>
      </p:pic>
      <p:pic>
        <p:nvPicPr>
          <p:cNvPr id="329" name="图片 32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526895" y="5481511"/>
            <a:ext cx="4334541" cy="4334541"/>
          </a:xfrm>
          <a:prstGeom prst="rect">
            <a:avLst/>
          </a:prstGeom>
        </p:spPr>
      </p:pic>
      <p:sp>
        <p:nvSpPr>
          <p:cNvPr id="111" name="矩形: 圆角 110"/>
          <p:cNvSpPr/>
          <p:nvPr/>
        </p:nvSpPr>
        <p:spPr>
          <a:xfrm>
            <a:off x="693420" y="2143125"/>
            <a:ext cx="6757035" cy="4112260"/>
          </a:xfrm>
          <a:prstGeom prst="roundRect">
            <a:avLst>
              <a:gd name="adj" fmla="val 7287"/>
            </a:avLst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65100" dist="165100" dir="13500000">
              <a:srgbClr val="29486D">
                <a:alpha val="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1" name="组合 340"/>
          <p:cNvGrpSpPr/>
          <p:nvPr/>
        </p:nvGrpSpPr>
        <p:grpSpPr>
          <a:xfrm>
            <a:off x="-3050557" y="5796834"/>
            <a:ext cx="4395483" cy="1936286"/>
            <a:chOff x="7009990" y="518156"/>
            <a:chExt cx="4395483" cy="1936286"/>
          </a:xfrm>
        </p:grpSpPr>
        <p:sp>
          <p:nvSpPr>
            <p:cNvPr id="342" name="矩形: 圆角 341"/>
            <p:cNvSpPr/>
            <p:nvPr/>
          </p:nvSpPr>
          <p:spPr>
            <a:xfrm flipH="1">
              <a:off x="7071803" y="587204"/>
              <a:ext cx="4245929" cy="1798190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rgbClr val="99A4B1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3" name="组合 342"/>
            <p:cNvGrpSpPr/>
            <p:nvPr/>
          </p:nvGrpSpPr>
          <p:grpSpPr>
            <a:xfrm>
              <a:off x="7009990" y="518156"/>
              <a:ext cx="4395483" cy="1936286"/>
              <a:chOff x="643689" y="708656"/>
              <a:chExt cx="2870412" cy="1264466"/>
            </a:xfrm>
          </p:grpSpPr>
          <p:grpSp>
            <p:nvGrpSpPr>
              <p:cNvPr id="344" name="组合 343"/>
              <p:cNvGrpSpPr/>
              <p:nvPr/>
            </p:nvGrpSpPr>
            <p:grpSpPr>
              <a:xfrm>
                <a:off x="3403950" y="708656"/>
                <a:ext cx="110151" cy="1264466"/>
                <a:chOff x="9741983" y="803726"/>
                <a:chExt cx="110151" cy="1264466"/>
              </a:xfrm>
            </p:grpSpPr>
            <p:sp>
              <p:nvSpPr>
                <p:cNvPr id="348" name="椭圆 347"/>
                <p:cNvSpPr/>
                <p:nvPr/>
              </p:nvSpPr>
              <p:spPr>
                <a:xfrm flipH="1">
                  <a:off x="9741983" y="803726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9" name="椭圆 348"/>
                <p:cNvSpPr/>
                <p:nvPr/>
              </p:nvSpPr>
              <p:spPr>
                <a:xfrm flipH="1">
                  <a:off x="9741983" y="1958041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5" name="组合 344"/>
              <p:cNvGrpSpPr/>
              <p:nvPr/>
            </p:nvGrpSpPr>
            <p:grpSpPr>
              <a:xfrm>
                <a:off x="643689" y="708656"/>
                <a:ext cx="110151" cy="1264466"/>
                <a:chOff x="8410589" y="803726"/>
                <a:chExt cx="110151" cy="1264466"/>
              </a:xfrm>
            </p:grpSpPr>
            <p:sp>
              <p:nvSpPr>
                <p:cNvPr id="346" name="椭圆 345"/>
                <p:cNvSpPr/>
                <p:nvPr/>
              </p:nvSpPr>
              <p:spPr>
                <a:xfrm flipH="1">
                  <a:off x="8410589" y="803726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7" name="椭圆 346"/>
                <p:cNvSpPr/>
                <p:nvPr/>
              </p:nvSpPr>
              <p:spPr>
                <a:xfrm flipH="1">
                  <a:off x="8410589" y="1958041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90" name="组合 89"/>
          <p:cNvGrpSpPr/>
          <p:nvPr/>
        </p:nvGrpSpPr>
        <p:grpSpPr>
          <a:xfrm>
            <a:off x="696490" y="293938"/>
            <a:ext cx="3893820" cy="1182437"/>
            <a:chOff x="696490" y="293938"/>
            <a:chExt cx="3893820" cy="1182437"/>
          </a:xfrm>
        </p:grpSpPr>
        <p:sp>
          <p:nvSpPr>
            <p:cNvPr id="91" name="文本框 90"/>
            <p:cNvSpPr txBox="1"/>
            <p:nvPr/>
          </p:nvSpPr>
          <p:spPr>
            <a:xfrm>
              <a:off x="1006406" y="293938"/>
              <a:ext cx="32308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gradFill>
                    <a:gsLst>
                      <a:gs pos="1000">
                        <a:schemeClr val="accent5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latin typeface="汉仪雅酷黑简" panose="00020600040101010101" charset="-122"/>
                  <a:ea typeface="汉仪雅酷黑简" panose="00020600040101010101" charset="-122"/>
                </a:rPr>
                <a:t>主要技术</a:t>
              </a:r>
              <a:endParaRPr lang="zh-CN" altLang="en-US" sz="60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94" name="矩形: 圆角 93"/>
            <p:cNvSpPr/>
            <p:nvPr/>
          </p:nvSpPr>
          <p:spPr>
            <a:xfrm>
              <a:off x="696490" y="1308735"/>
              <a:ext cx="3893820" cy="167640"/>
            </a:xfrm>
            <a:prstGeom prst="roundRect">
              <a:avLst>
                <a:gd name="adj" fmla="val 50000"/>
              </a:avLst>
            </a:pr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63500" dist="635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PA-组合 23"/>
          <p:cNvGrpSpPr/>
          <p:nvPr>
            <p:custDataLst>
              <p:tags r:id="rId11"/>
            </p:custDataLst>
          </p:nvPr>
        </p:nvGrpSpPr>
        <p:grpSpPr>
          <a:xfrm>
            <a:off x="7019713" y="-5103983"/>
            <a:ext cx="4395483" cy="1936286"/>
            <a:chOff x="7009990" y="518156"/>
            <a:chExt cx="4395483" cy="1936286"/>
          </a:xfrm>
        </p:grpSpPr>
        <p:sp>
          <p:nvSpPr>
            <p:cNvPr id="154" name="PA-圆角矩形 138"/>
            <p:cNvSpPr/>
            <p:nvPr>
              <p:custDataLst>
                <p:tags r:id="rId12"/>
              </p:custDataLst>
            </p:nvPr>
          </p:nvSpPr>
          <p:spPr>
            <a:xfrm flipH="1">
              <a:off x="7071803" y="587204"/>
              <a:ext cx="4245929" cy="1798190"/>
            </a:xfrm>
            <a:prstGeom prst="roundRect">
              <a:avLst>
                <a:gd name="adj" fmla="val 3761"/>
              </a:avLst>
            </a:prstGeom>
            <a:noFill/>
            <a:ln>
              <a:solidFill>
                <a:srgbClr val="99A4B1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5" name="组合 154"/>
            <p:cNvGrpSpPr/>
            <p:nvPr/>
          </p:nvGrpSpPr>
          <p:grpSpPr>
            <a:xfrm>
              <a:off x="7009990" y="518156"/>
              <a:ext cx="4395483" cy="1936286"/>
              <a:chOff x="643689" y="708656"/>
              <a:chExt cx="2870412" cy="1264466"/>
            </a:xfrm>
          </p:grpSpPr>
          <p:grpSp>
            <p:nvGrpSpPr>
              <p:cNvPr id="156" name="组合 155"/>
              <p:cNvGrpSpPr/>
              <p:nvPr/>
            </p:nvGrpSpPr>
            <p:grpSpPr>
              <a:xfrm>
                <a:off x="3403950" y="708656"/>
                <a:ext cx="110151" cy="1264466"/>
                <a:chOff x="9741983" y="803726"/>
                <a:chExt cx="110151" cy="1264466"/>
              </a:xfrm>
            </p:grpSpPr>
            <p:sp>
              <p:nvSpPr>
                <p:cNvPr id="163" name="PA-椭圆 145"/>
                <p:cNvSpPr/>
                <p:nvPr>
                  <p:custDataLst>
                    <p:tags r:id="rId13"/>
                  </p:custDataLst>
                </p:nvPr>
              </p:nvSpPr>
              <p:spPr>
                <a:xfrm flipH="1">
                  <a:off x="9741983" y="803726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PA-椭圆 146"/>
                <p:cNvSpPr/>
                <p:nvPr>
                  <p:custDataLst>
                    <p:tags r:id="rId14"/>
                  </p:custDataLst>
                </p:nvPr>
              </p:nvSpPr>
              <p:spPr>
                <a:xfrm flipH="1">
                  <a:off x="9741983" y="1958041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7" name="组合 156"/>
              <p:cNvGrpSpPr/>
              <p:nvPr/>
            </p:nvGrpSpPr>
            <p:grpSpPr>
              <a:xfrm>
                <a:off x="643689" y="708656"/>
                <a:ext cx="110151" cy="1264466"/>
                <a:chOff x="8410589" y="803726"/>
                <a:chExt cx="110151" cy="1264466"/>
              </a:xfrm>
            </p:grpSpPr>
            <p:sp>
              <p:nvSpPr>
                <p:cNvPr id="158" name="PA-椭圆 143"/>
                <p:cNvSpPr/>
                <p:nvPr>
                  <p:custDataLst>
                    <p:tags r:id="rId15"/>
                  </p:custDataLst>
                </p:nvPr>
              </p:nvSpPr>
              <p:spPr>
                <a:xfrm flipH="1">
                  <a:off x="8410589" y="803726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PA-椭圆 144"/>
                <p:cNvSpPr/>
                <p:nvPr>
                  <p:custDataLst>
                    <p:tags r:id="rId16"/>
                  </p:custDataLst>
                </p:nvPr>
              </p:nvSpPr>
              <p:spPr>
                <a:xfrm flipH="1">
                  <a:off x="8410589" y="1958041"/>
                  <a:ext cx="110151" cy="110151"/>
                </a:xfrm>
                <a:prstGeom prst="ellipse">
                  <a:avLst/>
                </a:prstGeom>
                <a:solidFill>
                  <a:srgbClr val="D2DBE5"/>
                </a:solidFill>
                <a:ln>
                  <a:noFill/>
                </a:ln>
                <a:effectLst>
                  <a:innerShdw blurRad="63500" dist="50800" dir="2700000">
                    <a:srgbClr val="99A4B1">
                      <a:alpha val="5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65" name="PA-圆角矩形 70"/>
          <p:cNvSpPr/>
          <p:nvPr>
            <p:custDataLst>
              <p:tags r:id="rId17"/>
            </p:custDataLst>
          </p:nvPr>
        </p:nvSpPr>
        <p:spPr>
          <a:xfrm>
            <a:off x="710772" y="8393362"/>
            <a:ext cx="10770457" cy="4377123"/>
          </a:xfrm>
          <a:prstGeom prst="roundRect">
            <a:avLst>
              <a:gd name="adj" fmla="val 10465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PA-圆角矩形 80"/>
          <p:cNvSpPr/>
          <p:nvPr>
            <p:custDataLst>
              <p:tags r:id="rId18"/>
            </p:custDataLst>
          </p:nvPr>
        </p:nvSpPr>
        <p:spPr>
          <a:xfrm>
            <a:off x="710771" y="8393362"/>
            <a:ext cx="10770457" cy="4377123"/>
          </a:xfrm>
          <a:prstGeom prst="roundRect">
            <a:avLst>
              <a:gd name="adj" fmla="val 10465"/>
            </a:avLst>
          </a:pr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7" name="PA-圆角矩形 58"/>
          <p:cNvSpPr/>
          <p:nvPr>
            <p:custDataLst>
              <p:tags r:id="rId19"/>
            </p:custDataLst>
          </p:nvPr>
        </p:nvSpPr>
        <p:spPr>
          <a:xfrm>
            <a:off x="710771" y="8393362"/>
            <a:ext cx="10854295" cy="671042"/>
          </a:xfrm>
          <a:prstGeom prst="roundRect">
            <a:avLst>
              <a:gd name="adj" fmla="val 50000"/>
            </a:avLst>
          </a:prstGeom>
          <a:solidFill>
            <a:srgbClr val="E2EAF4"/>
          </a:solidFill>
          <a:ln>
            <a:noFill/>
          </a:ln>
          <a:effectLst>
            <a:outerShdw blurRad="127000" dist="127000" dir="5400000" algn="ctr" rotWithShape="0">
              <a:srgbClr val="29486D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8" name="PA-圆角矩形 101"/>
          <p:cNvSpPr/>
          <p:nvPr>
            <p:custDataLst>
              <p:tags r:id="rId20"/>
            </p:custDataLst>
          </p:nvPr>
        </p:nvSpPr>
        <p:spPr>
          <a:xfrm>
            <a:off x="1068179" y="9330932"/>
            <a:ext cx="10055642" cy="3133929"/>
          </a:xfrm>
          <a:prstGeom prst="roundRect">
            <a:avLst>
              <a:gd name="adj" fmla="val 1608"/>
            </a:avLst>
          </a:prstGeom>
          <a:noFill/>
          <a:ln>
            <a:solidFill>
              <a:srgbClr val="99A4B1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9" name="PA-组合 21"/>
          <p:cNvGrpSpPr/>
          <p:nvPr>
            <p:custDataLst>
              <p:tags r:id="rId21"/>
            </p:custDataLst>
          </p:nvPr>
        </p:nvGrpSpPr>
        <p:grpSpPr>
          <a:xfrm>
            <a:off x="1006554" y="9252990"/>
            <a:ext cx="154189" cy="3291666"/>
            <a:chOff x="1000947" y="2791230"/>
            <a:chExt cx="154189" cy="3291666"/>
          </a:xfrm>
        </p:grpSpPr>
        <p:sp>
          <p:nvSpPr>
            <p:cNvPr id="170" name="PA-椭圆 113"/>
            <p:cNvSpPr/>
            <p:nvPr>
              <p:custDataLst>
                <p:tags r:id="rId22"/>
              </p:custDataLst>
            </p:nvPr>
          </p:nvSpPr>
          <p:spPr>
            <a:xfrm flipH="1">
              <a:off x="1000947" y="2791230"/>
              <a:ext cx="154189" cy="158733"/>
            </a:xfrm>
            <a:prstGeom prst="ellipse">
              <a:avLst/>
            </a:prstGeom>
            <a:solidFill>
              <a:srgbClr val="D2DBE5"/>
            </a:solidFill>
            <a:ln>
              <a:noFill/>
            </a:ln>
            <a:effectLst>
              <a:innerShdw blurRad="63500" dist="50800" dir="2700000">
                <a:srgbClr val="99A4B1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PA-椭圆 122"/>
            <p:cNvSpPr/>
            <p:nvPr>
              <p:custDataLst>
                <p:tags r:id="rId23"/>
              </p:custDataLst>
            </p:nvPr>
          </p:nvSpPr>
          <p:spPr>
            <a:xfrm flipH="1">
              <a:off x="1000947" y="5924163"/>
              <a:ext cx="154189" cy="158733"/>
            </a:xfrm>
            <a:prstGeom prst="ellipse">
              <a:avLst/>
            </a:prstGeom>
            <a:solidFill>
              <a:srgbClr val="D2DBE5"/>
            </a:solidFill>
            <a:ln>
              <a:noFill/>
            </a:ln>
            <a:effectLst>
              <a:innerShdw blurRad="63500" dist="50800" dir="2700000">
                <a:srgbClr val="99A4B1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PA-组合 132"/>
          <p:cNvGrpSpPr/>
          <p:nvPr>
            <p:custDataLst>
              <p:tags r:id="rId24"/>
            </p:custDataLst>
          </p:nvPr>
        </p:nvGrpSpPr>
        <p:grpSpPr>
          <a:xfrm>
            <a:off x="11031258" y="9252990"/>
            <a:ext cx="154189" cy="3291666"/>
            <a:chOff x="1000947" y="2791230"/>
            <a:chExt cx="154189" cy="3291666"/>
          </a:xfrm>
        </p:grpSpPr>
        <p:sp>
          <p:nvSpPr>
            <p:cNvPr id="173" name="PA-椭圆 135"/>
            <p:cNvSpPr/>
            <p:nvPr>
              <p:custDataLst>
                <p:tags r:id="rId25"/>
              </p:custDataLst>
            </p:nvPr>
          </p:nvSpPr>
          <p:spPr>
            <a:xfrm flipH="1">
              <a:off x="1000947" y="2791230"/>
              <a:ext cx="154189" cy="158733"/>
            </a:xfrm>
            <a:prstGeom prst="ellipse">
              <a:avLst/>
            </a:prstGeom>
            <a:solidFill>
              <a:srgbClr val="D2DBE5"/>
            </a:solidFill>
            <a:ln>
              <a:noFill/>
            </a:ln>
            <a:effectLst>
              <a:innerShdw blurRad="63500" dist="50800" dir="2700000">
                <a:srgbClr val="99A4B1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PA-椭圆 136"/>
            <p:cNvSpPr/>
            <p:nvPr>
              <p:custDataLst>
                <p:tags r:id="rId26"/>
              </p:custDataLst>
            </p:nvPr>
          </p:nvSpPr>
          <p:spPr>
            <a:xfrm flipH="1">
              <a:off x="1000947" y="5924163"/>
              <a:ext cx="154189" cy="158733"/>
            </a:xfrm>
            <a:prstGeom prst="ellipse">
              <a:avLst/>
            </a:prstGeom>
            <a:solidFill>
              <a:srgbClr val="D2DBE5"/>
            </a:solidFill>
            <a:ln>
              <a:noFill/>
            </a:ln>
            <a:effectLst>
              <a:innerShdw blurRad="63500" dist="50800" dir="2700000">
                <a:srgbClr val="99A4B1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5" name="PA-文本框 208"/>
          <p:cNvSpPr txBox="1"/>
          <p:nvPr>
            <p:custDataLst>
              <p:tags r:id="rId27"/>
            </p:custDataLst>
          </p:nvPr>
        </p:nvSpPr>
        <p:spPr>
          <a:xfrm>
            <a:off x="4977745" y="852882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+mj-ea"/>
                <a:ea typeface="+mj-ea"/>
              </a:rPr>
              <a:t>全年目标达成情况</a:t>
            </a:r>
            <a:endParaRPr lang="zh-CN" altLang="en-US" sz="20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+mj-ea"/>
              <a:ea typeface="+mj-ea"/>
            </a:endParaRPr>
          </a:p>
        </p:txBody>
      </p:sp>
      <p:pic>
        <p:nvPicPr>
          <p:cNvPr id="176" name="PA-图片 25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82600" y="-3491370"/>
            <a:ext cx="2838380" cy="2806244"/>
          </a:xfrm>
          <a:prstGeom prst="rect">
            <a:avLst/>
          </a:prstGeom>
        </p:spPr>
      </p:pic>
      <p:pic>
        <p:nvPicPr>
          <p:cNvPr id="177" name="PA-图片 26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4891632" y="1920869"/>
            <a:ext cx="4334541" cy="4334541"/>
          </a:xfrm>
          <a:prstGeom prst="rect">
            <a:avLst/>
          </a:prstGeom>
        </p:spPr>
      </p:pic>
      <p:graphicFrame>
        <p:nvGraphicFramePr>
          <p:cNvPr id="178" name="PA-图表 12"/>
          <p:cNvGraphicFramePr/>
          <p:nvPr>
            <p:custDataLst>
              <p:tags r:id="rId30"/>
            </p:custDataLst>
          </p:nvPr>
        </p:nvGraphicFramePr>
        <p:xfrm>
          <a:off x="1426108" y="9220997"/>
          <a:ext cx="6028796" cy="3244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9" name="PA-文本框 215"/>
          <p:cNvSpPr txBox="1"/>
          <p:nvPr>
            <p:custDataLst>
              <p:tags r:id="rId31"/>
            </p:custDataLst>
          </p:nvPr>
        </p:nvSpPr>
        <p:spPr>
          <a:xfrm>
            <a:off x="3732620" y="951915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+mj-ea"/>
                <a:ea typeface="+mj-ea"/>
              </a:rPr>
              <a:t>目标达成情况</a:t>
            </a:r>
            <a:endParaRPr lang="zh-CN" altLang="en-US" sz="1600">
              <a:latin typeface="+mj-ea"/>
              <a:ea typeface="+mj-ea"/>
            </a:endParaRPr>
          </a:p>
        </p:txBody>
      </p:sp>
      <p:grpSp>
        <p:nvGrpSpPr>
          <p:cNvPr id="180" name="PA-组合 5"/>
          <p:cNvGrpSpPr/>
          <p:nvPr>
            <p:custDataLst>
              <p:tags r:id="rId32"/>
            </p:custDataLst>
          </p:nvPr>
        </p:nvGrpSpPr>
        <p:grpSpPr>
          <a:xfrm>
            <a:off x="8815925" y="9471858"/>
            <a:ext cx="1556799" cy="1636915"/>
            <a:chOff x="8815925" y="3010098"/>
            <a:chExt cx="1556799" cy="1636915"/>
          </a:xfrm>
        </p:grpSpPr>
        <p:sp>
          <p:nvSpPr>
            <p:cNvPr id="181" name="PA-任意多边形 225"/>
            <p:cNvSpPr/>
            <p:nvPr>
              <p:custDataLst>
                <p:tags r:id="rId33"/>
              </p:custDataLst>
            </p:nvPr>
          </p:nvSpPr>
          <p:spPr>
            <a:xfrm>
              <a:off x="8815925" y="3010098"/>
              <a:ext cx="1556799" cy="1636915"/>
            </a:xfrm>
            <a:custGeom>
              <a:avLst/>
              <a:gdLst>
                <a:gd name="connsiteX0" fmla="*/ 300 w 1376076"/>
                <a:gd name="connsiteY0" fmla="*/ 258 h 1446892"/>
                <a:gd name="connsiteX1" fmla="*/ 1376377 w 1376076"/>
                <a:gd name="connsiteY1" fmla="*/ 1000037 h 1446892"/>
                <a:gd name="connsiteX2" fmla="*/ 300 w 1376076"/>
                <a:gd name="connsiteY2" fmla="*/ 1447151 h 14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076" h="1446892">
                  <a:moveTo>
                    <a:pt x="300" y="258"/>
                  </a:moveTo>
                  <a:cubicBezTo>
                    <a:pt x="627132" y="258"/>
                    <a:pt x="1182675" y="403884"/>
                    <a:pt x="1376377" y="1000037"/>
                  </a:cubicBezTo>
                  <a:lnTo>
                    <a:pt x="300" y="1447151"/>
                  </a:ln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  <a:effectLst>
              <a:outerShdw blurRad="127000" dist="127000" dir="5400000" algn="ctr" rotWithShape="0">
                <a:srgbClr val="C0C7CF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2" name="PA-文本框 231"/>
            <p:cNvSpPr txBox="1"/>
            <p:nvPr>
              <p:custDataLst>
                <p:tags r:id="rId34"/>
              </p:custDataLst>
            </p:nvPr>
          </p:nvSpPr>
          <p:spPr>
            <a:xfrm>
              <a:off x="9075523" y="3675284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2"/>
                  </a:solidFill>
                </a:rPr>
                <a:t>50%</a:t>
              </a:r>
              <a:endParaRPr lang="en-US" altLang="zh-CN" dirty="0">
                <a:solidFill>
                  <a:schemeClr val="tx2"/>
                </a:solidFill>
              </a:endParaRPr>
            </a:p>
          </p:txBody>
        </p:sp>
        <p:sp>
          <p:nvSpPr>
            <p:cNvPr id="183" name="PA-文本框 274"/>
            <p:cNvSpPr txBox="1"/>
            <p:nvPr>
              <p:custDataLst>
                <p:tags r:id="rId35"/>
              </p:custDataLst>
            </p:nvPr>
          </p:nvSpPr>
          <p:spPr>
            <a:xfrm>
              <a:off x="8920032" y="3956660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>
                  <a:solidFill>
                    <a:schemeClr val="tx2"/>
                  </a:solidFill>
                  <a:latin typeface="+mj-ea"/>
                  <a:ea typeface="+mj-ea"/>
                </a:rPr>
                <a:t>填入文本信息</a:t>
              </a:r>
              <a:endParaRPr lang="en-US" altLang="zh-CN" sz="9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4" name="PA-组合 3"/>
          <p:cNvGrpSpPr/>
          <p:nvPr>
            <p:custDataLst>
              <p:tags r:id="rId36"/>
            </p:custDataLst>
          </p:nvPr>
        </p:nvGrpSpPr>
        <p:grpSpPr>
          <a:xfrm>
            <a:off x="8815925" y="10653522"/>
            <a:ext cx="1473324" cy="1647114"/>
            <a:chOff x="8815925" y="4191762"/>
            <a:chExt cx="1473324" cy="1647114"/>
          </a:xfrm>
        </p:grpSpPr>
        <p:sp>
          <p:nvSpPr>
            <p:cNvPr id="185" name="PA-任意多边形 226"/>
            <p:cNvSpPr/>
            <p:nvPr>
              <p:custDataLst>
                <p:tags r:id="rId37"/>
              </p:custDataLst>
            </p:nvPr>
          </p:nvSpPr>
          <p:spPr>
            <a:xfrm>
              <a:off x="8815925" y="4191762"/>
              <a:ext cx="1473324" cy="1647114"/>
            </a:xfrm>
            <a:custGeom>
              <a:avLst/>
              <a:gdLst>
                <a:gd name="connsiteX0" fmla="*/ 1238769 w 1302292"/>
                <a:gd name="connsiteY0" fmla="*/ 258 h 1455907"/>
                <a:gd name="connsiteX1" fmla="*/ 765716 w 1302292"/>
                <a:gd name="connsiteY1" fmla="*/ 1456166 h 1455907"/>
                <a:gd name="connsiteX2" fmla="*/ 300 w 1302292"/>
                <a:gd name="connsiteY2" fmla="*/ 402662 h 145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292" h="1455907">
                  <a:moveTo>
                    <a:pt x="1238769" y="258"/>
                  </a:moveTo>
                  <a:cubicBezTo>
                    <a:pt x="1413101" y="536796"/>
                    <a:pt x="1222122" y="1124568"/>
                    <a:pt x="765716" y="1456166"/>
                  </a:cubicBezTo>
                  <a:lnTo>
                    <a:pt x="300" y="402662"/>
                  </a:lnTo>
                  <a:close/>
                </a:path>
              </a:pathLst>
            </a:custGeom>
            <a:solidFill>
              <a:srgbClr val="E2EAF4"/>
            </a:solidFill>
            <a:ln w="25400">
              <a:noFill/>
            </a:ln>
            <a:effectLst>
              <a:outerShdw blurRad="279400" dist="127000" dir="5400000" algn="ctr" rotWithShape="0">
                <a:srgbClr val="29486D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6" name="PA-文本框 278"/>
            <p:cNvSpPr txBox="1"/>
            <p:nvPr>
              <p:custDataLst>
                <p:tags r:id="rId38"/>
              </p:custDataLst>
            </p:nvPr>
          </p:nvSpPr>
          <p:spPr>
            <a:xfrm>
              <a:off x="9392371" y="4650043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A3BDDD"/>
                  </a:solidFill>
                </a:rPr>
                <a:t>45%</a:t>
              </a:r>
              <a:endParaRPr lang="en-US" altLang="zh-CN" dirty="0">
                <a:solidFill>
                  <a:srgbClr val="A3BDDD"/>
                </a:solidFill>
              </a:endParaRPr>
            </a:p>
          </p:txBody>
        </p:sp>
        <p:sp>
          <p:nvSpPr>
            <p:cNvPr id="187" name="PA-文本框 279"/>
            <p:cNvSpPr txBox="1"/>
            <p:nvPr>
              <p:custDataLst>
                <p:tags r:id="rId39"/>
              </p:custDataLst>
            </p:nvPr>
          </p:nvSpPr>
          <p:spPr>
            <a:xfrm>
              <a:off x="9236880" y="4931419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>
                  <a:solidFill>
                    <a:srgbClr val="A3BDDD"/>
                  </a:solidFill>
                  <a:latin typeface="+mj-ea"/>
                  <a:ea typeface="+mj-ea"/>
                </a:rPr>
                <a:t>填入文本信息</a:t>
              </a:r>
              <a:endParaRPr lang="en-US" altLang="zh-CN" sz="900">
                <a:solidFill>
                  <a:srgbClr val="A3BDD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8" name="PA-组合 2"/>
          <p:cNvGrpSpPr/>
          <p:nvPr>
            <p:custDataLst>
              <p:tags r:id="rId40"/>
            </p:custDataLst>
          </p:nvPr>
        </p:nvGrpSpPr>
        <p:grpSpPr>
          <a:xfrm>
            <a:off x="8238632" y="11108773"/>
            <a:ext cx="1154585" cy="982149"/>
            <a:chOff x="8238632" y="4647013"/>
            <a:chExt cx="1154585" cy="982149"/>
          </a:xfrm>
        </p:grpSpPr>
        <p:sp>
          <p:nvSpPr>
            <p:cNvPr id="189" name="PA-任意多边形 227"/>
            <p:cNvSpPr/>
            <p:nvPr>
              <p:custDataLst>
                <p:tags r:id="rId41"/>
              </p:custDataLst>
            </p:nvPr>
          </p:nvSpPr>
          <p:spPr>
            <a:xfrm>
              <a:off x="8238632" y="4647013"/>
              <a:ext cx="1154585" cy="982149"/>
            </a:xfrm>
            <a:custGeom>
              <a:avLst/>
              <a:gdLst>
                <a:gd name="connsiteX0" fmla="*/ 1020855 w 1020554"/>
                <a:gd name="connsiteY0" fmla="*/ 702595 h 868135"/>
                <a:gd name="connsiteX1" fmla="*/ 300 w 1020554"/>
                <a:gd name="connsiteY1" fmla="*/ 702595 h 868135"/>
                <a:gd name="connsiteX2" fmla="*/ 510577 w 1020554"/>
                <a:gd name="connsiteY2" fmla="*/ 258 h 8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554" h="868135">
                  <a:moveTo>
                    <a:pt x="1020855" y="702595"/>
                  </a:moveTo>
                  <a:cubicBezTo>
                    <a:pt x="716584" y="923661"/>
                    <a:pt x="304571" y="923661"/>
                    <a:pt x="300" y="702595"/>
                  </a:cubicBezTo>
                  <a:lnTo>
                    <a:pt x="510577" y="258"/>
                  </a:lnTo>
                  <a:close/>
                </a:path>
              </a:pathLst>
            </a:custGeom>
            <a:solidFill>
              <a:srgbClr val="E2EAF4"/>
            </a:solidFill>
            <a:ln w="25400">
              <a:noFill/>
            </a:ln>
            <a:effectLst>
              <a:outerShdw blurRad="279400" dist="127000" dir="5400000" algn="ctr" rotWithShape="0">
                <a:srgbClr val="29486D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0" name="PA-文本框 281"/>
            <p:cNvSpPr txBox="1"/>
            <p:nvPr>
              <p:custDataLst>
                <p:tags r:id="rId42"/>
              </p:custDataLst>
            </p:nvPr>
          </p:nvSpPr>
          <p:spPr>
            <a:xfrm>
              <a:off x="8543548" y="4969925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A3BDDD"/>
                  </a:solidFill>
                </a:rPr>
                <a:t>30%</a:t>
              </a:r>
              <a:endParaRPr lang="en-US" altLang="zh-CN" dirty="0">
                <a:solidFill>
                  <a:srgbClr val="A3BDDD"/>
                </a:solidFill>
              </a:endParaRPr>
            </a:p>
          </p:txBody>
        </p:sp>
        <p:sp>
          <p:nvSpPr>
            <p:cNvPr id="191" name="PA-文本框 282"/>
            <p:cNvSpPr txBox="1"/>
            <p:nvPr>
              <p:custDataLst>
                <p:tags r:id="rId43"/>
              </p:custDataLst>
            </p:nvPr>
          </p:nvSpPr>
          <p:spPr>
            <a:xfrm>
              <a:off x="8388057" y="5251301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>
                  <a:solidFill>
                    <a:srgbClr val="A3BDDD"/>
                  </a:solidFill>
                  <a:latin typeface="+mj-ea"/>
                  <a:ea typeface="+mj-ea"/>
                </a:rPr>
                <a:t>填入文本信息</a:t>
              </a:r>
              <a:endParaRPr lang="en-US" altLang="zh-CN" sz="900">
                <a:solidFill>
                  <a:srgbClr val="A3BDD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2" name="PA-组合 4"/>
          <p:cNvGrpSpPr/>
          <p:nvPr>
            <p:custDataLst>
              <p:tags r:id="rId44"/>
            </p:custDataLst>
          </p:nvPr>
        </p:nvGrpSpPr>
        <p:grpSpPr>
          <a:xfrm>
            <a:off x="7570485" y="9799239"/>
            <a:ext cx="1245439" cy="1309533"/>
            <a:chOff x="7570485" y="3337479"/>
            <a:chExt cx="1245439" cy="1309533"/>
          </a:xfrm>
        </p:grpSpPr>
        <p:sp>
          <p:nvSpPr>
            <p:cNvPr id="193" name="PA-任意多边形 229"/>
            <p:cNvSpPr/>
            <p:nvPr>
              <p:custDataLst>
                <p:tags r:id="rId45"/>
              </p:custDataLst>
            </p:nvPr>
          </p:nvSpPr>
          <p:spPr>
            <a:xfrm>
              <a:off x="7570485" y="3337479"/>
              <a:ext cx="1245439" cy="1309533"/>
            </a:xfrm>
            <a:custGeom>
              <a:avLst/>
              <a:gdLst>
                <a:gd name="connsiteX0" fmla="*/ 300 w 1100861"/>
                <a:gd name="connsiteY0" fmla="*/ 800081 h 1157514"/>
                <a:gd name="connsiteX1" fmla="*/ 1101161 w 1100861"/>
                <a:gd name="connsiteY1" fmla="*/ 258 h 1157514"/>
                <a:gd name="connsiteX2" fmla="*/ 1101162 w 1100861"/>
                <a:gd name="connsiteY2" fmla="*/ 1157773 h 11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0861" h="1157514">
                  <a:moveTo>
                    <a:pt x="300" y="800081"/>
                  </a:moveTo>
                  <a:cubicBezTo>
                    <a:pt x="155261" y="323159"/>
                    <a:pt x="599696" y="258"/>
                    <a:pt x="1101161" y="258"/>
                  </a:cubicBezTo>
                  <a:lnTo>
                    <a:pt x="1101162" y="1157773"/>
                  </a:lnTo>
                  <a:close/>
                </a:path>
              </a:pathLst>
            </a:custGeom>
            <a:solidFill>
              <a:srgbClr val="E2EAF4"/>
            </a:solidFill>
            <a:ln w="25400">
              <a:noFill/>
            </a:ln>
            <a:effectLst>
              <a:outerShdw blurRad="279400" dist="127000" dir="5400000" algn="ctr" rotWithShape="0">
                <a:srgbClr val="29486D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4" name="PA-文本框 294"/>
            <p:cNvSpPr txBox="1"/>
            <p:nvPr>
              <p:custDataLst>
                <p:tags r:id="rId46"/>
              </p:custDataLst>
            </p:nvPr>
          </p:nvSpPr>
          <p:spPr>
            <a:xfrm>
              <a:off x="8044767" y="3691348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A3BDDD"/>
                  </a:solidFill>
                </a:rPr>
                <a:t>40%</a:t>
              </a:r>
              <a:endParaRPr lang="en-US" altLang="zh-CN" dirty="0">
                <a:solidFill>
                  <a:srgbClr val="A3BDDD"/>
                </a:solidFill>
              </a:endParaRPr>
            </a:p>
          </p:txBody>
        </p:sp>
        <p:sp>
          <p:nvSpPr>
            <p:cNvPr id="195" name="PA-文本框 295"/>
            <p:cNvSpPr txBox="1"/>
            <p:nvPr>
              <p:custDataLst>
                <p:tags r:id="rId47"/>
              </p:custDataLst>
            </p:nvPr>
          </p:nvSpPr>
          <p:spPr>
            <a:xfrm>
              <a:off x="7889276" y="3972724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solidFill>
                    <a:srgbClr val="A3BDDD"/>
                  </a:solidFill>
                  <a:latin typeface="+mj-ea"/>
                  <a:ea typeface="+mj-ea"/>
                </a:rPr>
                <a:t>填入文本信息</a:t>
              </a:r>
              <a:endParaRPr lang="en-US" altLang="zh-CN" sz="900" dirty="0">
                <a:solidFill>
                  <a:srgbClr val="A3BDD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6" name="PA-组合 1"/>
          <p:cNvGrpSpPr/>
          <p:nvPr>
            <p:custDataLst>
              <p:tags r:id="rId48"/>
            </p:custDataLst>
          </p:nvPr>
        </p:nvGrpSpPr>
        <p:grpSpPr>
          <a:xfrm>
            <a:off x="7899189" y="10825506"/>
            <a:ext cx="916735" cy="1024871"/>
            <a:chOff x="7899189" y="4363746"/>
            <a:chExt cx="916735" cy="1024871"/>
          </a:xfrm>
        </p:grpSpPr>
        <p:sp>
          <p:nvSpPr>
            <p:cNvPr id="198" name="PA-任意多边形 228"/>
            <p:cNvSpPr/>
            <p:nvPr>
              <p:custDataLst>
                <p:tags r:id="rId49"/>
              </p:custDataLst>
            </p:nvPr>
          </p:nvSpPr>
          <p:spPr>
            <a:xfrm>
              <a:off x="7899189" y="4363746"/>
              <a:ext cx="916735" cy="1024871"/>
            </a:xfrm>
            <a:custGeom>
              <a:avLst/>
              <a:gdLst>
                <a:gd name="connsiteX0" fmla="*/ 334356 w 810315"/>
                <a:gd name="connsiteY0" fmla="*/ 906157 h 905898"/>
                <a:gd name="connsiteX1" fmla="*/ 40012 w 810315"/>
                <a:gd name="connsiteY1" fmla="*/ 258 h 905898"/>
                <a:gd name="connsiteX2" fmla="*/ 810615 w 810315"/>
                <a:gd name="connsiteY2" fmla="*/ 250643 h 90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0315" h="905898">
                  <a:moveTo>
                    <a:pt x="334356" y="906157"/>
                  </a:moveTo>
                  <a:cubicBezTo>
                    <a:pt x="50370" y="699829"/>
                    <a:pt x="-68461" y="334104"/>
                    <a:pt x="40012" y="258"/>
                  </a:cubicBezTo>
                  <a:lnTo>
                    <a:pt x="810615" y="250643"/>
                  </a:lnTo>
                  <a:close/>
                </a:path>
              </a:pathLst>
            </a:custGeom>
            <a:solidFill>
              <a:srgbClr val="E2EAF4"/>
            </a:solidFill>
            <a:ln w="25400">
              <a:noFill/>
            </a:ln>
            <a:effectLst>
              <a:outerShdw blurRad="279400" dist="127000" dir="5400000" algn="ctr" rotWithShape="0">
                <a:srgbClr val="29486D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7936894" y="4541849"/>
              <a:ext cx="646331" cy="512208"/>
              <a:chOff x="7969832" y="4615236"/>
              <a:chExt cx="646331" cy="512208"/>
            </a:xfrm>
          </p:grpSpPr>
          <p:sp>
            <p:nvSpPr>
              <p:cNvPr id="200" name="PA-文本框 297"/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8009907" y="4615236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A3BDDD"/>
                    </a:solidFill>
                  </a:rPr>
                  <a:t>28%</a:t>
                </a:r>
                <a:endParaRPr lang="en-US" altLang="zh-CN" dirty="0">
                  <a:solidFill>
                    <a:srgbClr val="A3BDDD"/>
                  </a:solidFill>
                </a:endParaRPr>
              </a:p>
            </p:txBody>
          </p:sp>
          <p:sp>
            <p:nvSpPr>
              <p:cNvPr id="201" name="PA-文本框 298"/>
              <p:cNvSpPr txBox="1"/>
              <p:nvPr>
                <p:custDataLst>
                  <p:tags r:id="rId51"/>
                </p:custDataLst>
              </p:nvPr>
            </p:nvSpPr>
            <p:spPr>
              <a:xfrm>
                <a:off x="7969832" y="4896612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>
                    <a:solidFill>
                      <a:srgbClr val="A3BDDD"/>
                    </a:solidFill>
                    <a:latin typeface="+mj-ea"/>
                    <a:ea typeface="+mj-ea"/>
                  </a:rPr>
                  <a:t>文本信息</a:t>
                </a:r>
                <a:endParaRPr lang="en-US" altLang="zh-CN" sz="900">
                  <a:solidFill>
                    <a:srgbClr val="A3BDDD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595120" y="3057525"/>
            <a:ext cx="495300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微信开</a:t>
            </a:r>
            <a:r>
              <a:rPr lang="zh-CN" altLang="en-US" sz="32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发者工具      </a:t>
            </a:r>
            <a:endParaRPr lang="zh-CN" altLang="en-US" sz="32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32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Axure RP10、</a:t>
            </a:r>
            <a:r>
              <a:rPr lang="en-US" altLang="zh-CN" sz="32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PS</a:t>
            </a:r>
            <a:r>
              <a:rPr lang="zh-CN" altLang="en-US" sz="3200">
                <a:gradFill>
                  <a:gsLst>
                    <a:gs pos="1000">
                      <a:schemeClr val="accent5"/>
                    </a:gs>
                    <a:gs pos="38000">
                      <a:schemeClr val="accent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等图像处理技术</a:t>
            </a:r>
            <a:endParaRPr lang="zh-CN" altLang="en-US" sz="3200">
              <a:gradFill>
                <a:gsLst>
                  <a:gs pos="1000">
                    <a:schemeClr val="accent5"/>
                  </a:gs>
                  <a:gs pos="38000">
                    <a:schemeClr val="accent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">
        <p159:morph option="byObject"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任意多边形: 形状 472"/>
          <p:cNvSpPr/>
          <p:nvPr/>
        </p:nvSpPr>
        <p:spPr>
          <a:xfrm>
            <a:off x="16755" y="4759992"/>
            <a:ext cx="2143478" cy="2098008"/>
          </a:xfrm>
          <a:custGeom>
            <a:avLst/>
            <a:gdLst>
              <a:gd name="connsiteX0" fmla="*/ 455210 w 2143478"/>
              <a:gd name="connsiteY0" fmla="*/ 0 h 2098008"/>
              <a:gd name="connsiteX1" fmla="*/ 1688268 w 2143478"/>
              <a:gd name="connsiteY1" fmla="*/ 0 h 2098008"/>
              <a:gd name="connsiteX2" fmla="*/ 2143478 w 2143478"/>
              <a:gd name="connsiteY2" fmla="*/ 455210 h 2098008"/>
              <a:gd name="connsiteX3" fmla="*/ 2143478 w 2143478"/>
              <a:gd name="connsiteY3" fmla="*/ 2098008 h 2098008"/>
              <a:gd name="connsiteX4" fmla="*/ 0 w 2143478"/>
              <a:gd name="connsiteY4" fmla="*/ 2098008 h 2098008"/>
              <a:gd name="connsiteX5" fmla="*/ 0 w 2143478"/>
              <a:gd name="connsiteY5" fmla="*/ 455210 h 2098008"/>
              <a:gd name="connsiteX6" fmla="*/ 455210 w 2143478"/>
              <a:gd name="connsiteY6" fmla="*/ 0 h 209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3478" h="2098008">
                <a:moveTo>
                  <a:pt x="455210" y="0"/>
                </a:moveTo>
                <a:lnTo>
                  <a:pt x="1688268" y="0"/>
                </a:lnTo>
                <a:cubicBezTo>
                  <a:pt x="1939674" y="0"/>
                  <a:pt x="2143478" y="203804"/>
                  <a:pt x="2143478" y="455210"/>
                </a:cubicBezTo>
                <a:lnTo>
                  <a:pt x="2143478" y="2098008"/>
                </a:lnTo>
                <a:lnTo>
                  <a:pt x="0" y="2098008"/>
                </a:lnTo>
                <a:lnTo>
                  <a:pt x="0" y="455210"/>
                </a:lnTo>
                <a:cubicBezTo>
                  <a:pt x="0" y="203804"/>
                  <a:pt x="203804" y="0"/>
                  <a:pt x="455210" y="0"/>
                </a:cubicBezTo>
                <a:close/>
              </a:path>
            </a:pathLst>
          </a:custGeom>
          <a:solidFill>
            <a:srgbClr val="E2EAF4"/>
          </a:solidFill>
          <a:ln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1" name="图片 350" descr="人的脸&#10;&#10;低可信度描述已自动生成" hidden="1"/>
          <p:cNvPicPr>
            <a:picLocks noChangeAspect="1"/>
          </p:cNvPicPr>
          <p:nvPr/>
        </p:nvPicPr>
        <p:blipFill>
          <a:blip r:embed="rId1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4929" y="-431652"/>
            <a:ext cx="4137011" cy="5407073"/>
          </a:xfrm>
          <a:prstGeom prst="rect">
            <a:avLst/>
          </a:prstGeom>
        </p:spPr>
      </p:pic>
      <p:pic>
        <p:nvPicPr>
          <p:cNvPr id="172" name="图片 17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22808" y="-2285228"/>
            <a:ext cx="4334541" cy="4334541"/>
          </a:xfrm>
          <a:prstGeom prst="rect">
            <a:avLst/>
          </a:prstGeom>
        </p:spPr>
      </p:pic>
      <p:sp>
        <p:nvSpPr>
          <p:cNvPr id="204" name="矩形: 圆角 203"/>
          <p:cNvSpPr/>
          <p:nvPr/>
        </p:nvSpPr>
        <p:spPr>
          <a:xfrm flipH="1">
            <a:off x="9642144" y="-18428"/>
            <a:ext cx="3192793" cy="68948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" name="图片 288" descr="人的脸&#10;&#10;低可信度描述已自动生成"/>
          <p:cNvPicPr>
            <a:picLocks noChangeAspect="1"/>
          </p:cNvPicPr>
          <p:nvPr/>
        </p:nvPicPr>
        <p:blipFill>
          <a:blip r:embed="rId1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3411" y="-282725"/>
            <a:ext cx="4137011" cy="5407073"/>
          </a:xfrm>
          <a:prstGeom prst="rect">
            <a:avLst/>
          </a:prstGeom>
        </p:spPr>
      </p:pic>
      <p:pic>
        <p:nvPicPr>
          <p:cNvPr id="290" name="图片 289"/>
          <p:cNvPicPr>
            <a:picLocks noChangeAspect="1"/>
          </p:cNvPicPr>
          <p:nvPr/>
        </p:nvPicPr>
        <p:blipFill>
          <a:blip r:embed="rId4">
            <a:alphaModFix amt="4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8480" y="-1281570"/>
            <a:ext cx="2838380" cy="2806244"/>
          </a:xfrm>
          <a:prstGeom prst="rect">
            <a:avLst/>
          </a:prstGeom>
        </p:spPr>
      </p:pic>
      <p:pic>
        <p:nvPicPr>
          <p:cNvPr id="395" name="图片 3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36692" y="4734900"/>
            <a:ext cx="4721406" cy="4667950"/>
          </a:xfrm>
          <a:prstGeom prst="rect">
            <a:avLst/>
          </a:prstGeom>
        </p:spPr>
      </p:pic>
      <p:grpSp>
        <p:nvGrpSpPr>
          <p:cNvPr id="72" name="组合 71"/>
          <p:cNvGrpSpPr/>
          <p:nvPr/>
        </p:nvGrpSpPr>
        <p:grpSpPr>
          <a:xfrm>
            <a:off x="9745707" y="14974"/>
            <a:ext cx="2458702" cy="6828053"/>
            <a:chOff x="16567880" y="-6308601"/>
            <a:chExt cx="2507749" cy="6894857"/>
          </a:xfrm>
        </p:grpSpPr>
        <p:sp>
          <p:nvSpPr>
            <p:cNvPr id="447" name="任意多边形: 形状 446"/>
            <p:cNvSpPr/>
            <p:nvPr/>
          </p:nvSpPr>
          <p:spPr>
            <a:xfrm flipH="1">
              <a:off x="16567880" y="-6308601"/>
              <a:ext cx="2507749" cy="6894857"/>
            </a:xfrm>
            <a:custGeom>
              <a:avLst/>
              <a:gdLst>
                <a:gd name="connsiteX0" fmla="*/ 2507749 w 2507749"/>
                <a:gd name="connsiteY0" fmla="*/ 0 h 6894857"/>
                <a:gd name="connsiteX1" fmla="*/ 1380459 w 2507749"/>
                <a:gd name="connsiteY1" fmla="*/ 0 h 6894857"/>
                <a:gd name="connsiteX2" fmla="*/ 1298914 w 2507749"/>
                <a:gd name="connsiteY2" fmla="*/ 85530 h 6894857"/>
                <a:gd name="connsiteX3" fmla="*/ 0 w 2507749"/>
                <a:gd name="connsiteY3" fmla="*/ 3447428 h 6894857"/>
                <a:gd name="connsiteX4" fmla="*/ 1298914 w 2507749"/>
                <a:gd name="connsiteY4" fmla="*/ 6809326 h 6894857"/>
                <a:gd name="connsiteX5" fmla="*/ 1380460 w 2507749"/>
                <a:gd name="connsiteY5" fmla="*/ 6894857 h 6894857"/>
                <a:gd name="connsiteX6" fmla="*/ 2507749 w 2507749"/>
                <a:gd name="connsiteY6" fmla="*/ 6894857 h 6894857"/>
                <a:gd name="connsiteX7" fmla="*/ 2507749 w 2507749"/>
                <a:gd name="connsiteY7" fmla="*/ 0 h 689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749" h="6894857">
                  <a:moveTo>
                    <a:pt x="2507749" y="0"/>
                  </a:moveTo>
                  <a:lnTo>
                    <a:pt x="1380459" y="0"/>
                  </a:lnTo>
                  <a:lnTo>
                    <a:pt x="1298914" y="85530"/>
                  </a:lnTo>
                  <a:cubicBezTo>
                    <a:pt x="491876" y="973468"/>
                    <a:pt x="0" y="2153006"/>
                    <a:pt x="0" y="3447428"/>
                  </a:cubicBezTo>
                  <a:cubicBezTo>
                    <a:pt x="0" y="4741850"/>
                    <a:pt x="491876" y="5921388"/>
                    <a:pt x="1298914" y="6809326"/>
                  </a:cubicBezTo>
                  <a:lnTo>
                    <a:pt x="1380460" y="6894857"/>
                  </a:lnTo>
                  <a:lnTo>
                    <a:pt x="2507749" y="6894857"/>
                  </a:lnTo>
                  <a:lnTo>
                    <a:pt x="2507749" y="0"/>
                  </a:lnTo>
                  <a:close/>
                </a:path>
              </a:pathLst>
            </a:custGeom>
            <a:solidFill>
              <a:srgbClr val="2A3036"/>
            </a:solidFill>
            <a:ln>
              <a:noFill/>
            </a:ln>
            <a:effectLst>
              <a:outerShdw blurRad="63500" dist="63500" dir="13500000" algn="ctr" rotWithShape="0">
                <a:srgbClr val="30373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8" name="任意多边形: 形状 447"/>
            <p:cNvSpPr/>
            <p:nvPr/>
          </p:nvSpPr>
          <p:spPr>
            <a:xfrm flipH="1">
              <a:off x="16567880" y="-6308601"/>
              <a:ext cx="2507749" cy="6894857"/>
            </a:xfrm>
            <a:custGeom>
              <a:avLst/>
              <a:gdLst>
                <a:gd name="connsiteX0" fmla="*/ 2507749 w 2507749"/>
                <a:gd name="connsiteY0" fmla="*/ 0 h 6894857"/>
                <a:gd name="connsiteX1" fmla="*/ 1380459 w 2507749"/>
                <a:gd name="connsiteY1" fmla="*/ 0 h 6894857"/>
                <a:gd name="connsiteX2" fmla="*/ 1298914 w 2507749"/>
                <a:gd name="connsiteY2" fmla="*/ 85530 h 6894857"/>
                <a:gd name="connsiteX3" fmla="*/ 0 w 2507749"/>
                <a:gd name="connsiteY3" fmla="*/ 3447428 h 6894857"/>
                <a:gd name="connsiteX4" fmla="*/ 1298914 w 2507749"/>
                <a:gd name="connsiteY4" fmla="*/ 6809326 h 6894857"/>
                <a:gd name="connsiteX5" fmla="*/ 1380460 w 2507749"/>
                <a:gd name="connsiteY5" fmla="*/ 6894857 h 6894857"/>
                <a:gd name="connsiteX6" fmla="*/ 2507749 w 2507749"/>
                <a:gd name="connsiteY6" fmla="*/ 6894857 h 6894857"/>
                <a:gd name="connsiteX7" fmla="*/ 2507749 w 2507749"/>
                <a:gd name="connsiteY7" fmla="*/ 0 h 689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749" h="6894857">
                  <a:moveTo>
                    <a:pt x="2507749" y="0"/>
                  </a:moveTo>
                  <a:lnTo>
                    <a:pt x="1380459" y="0"/>
                  </a:lnTo>
                  <a:lnTo>
                    <a:pt x="1298914" y="85530"/>
                  </a:lnTo>
                  <a:cubicBezTo>
                    <a:pt x="491876" y="973468"/>
                    <a:pt x="0" y="2153006"/>
                    <a:pt x="0" y="3447428"/>
                  </a:cubicBezTo>
                  <a:cubicBezTo>
                    <a:pt x="0" y="4741850"/>
                    <a:pt x="491876" y="5921388"/>
                    <a:pt x="1298914" y="6809326"/>
                  </a:cubicBezTo>
                  <a:lnTo>
                    <a:pt x="1380460" y="6894857"/>
                  </a:lnTo>
                  <a:lnTo>
                    <a:pt x="2507749" y="6894857"/>
                  </a:lnTo>
                  <a:lnTo>
                    <a:pt x="2507749" y="0"/>
                  </a:lnTo>
                  <a:close/>
                </a:path>
              </a:pathLst>
            </a:custGeom>
            <a:solidFill>
              <a:srgbClr val="2A3036"/>
            </a:solidFill>
            <a:ln>
              <a:noFill/>
            </a:ln>
            <a:effectLst>
              <a:outerShdw blurRad="63500" dist="63500" dir="2700000" algn="ctr" rotWithShape="0">
                <a:srgbClr val="24292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260763" y="1917296"/>
            <a:ext cx="2894239" cy="5192141"/>
            <a:chOff x="1260763" y="1917296"/>
            <a:chExt cx="2894239" cy="5192141"/>
          </a:xfrm>
        </p:grpSpPr>
        <p:sp>
          <p:nvSpPr>
            <p:cNvPr id="29" name="任意多边形: 形状 28"/>
            <p:cNvSpPr/>
            <p:nvPr/>
          </p:nvSpPr>
          <p:spPr>
            <a:xfrm flipH="1">
              <a:off x="2312263" y="2163800"/>
              <a:ext cx="686826" cy="686826"/>
            </a:xfrm>
            <a:custGeom>
              <a:avLst/>
              <a:gdLst>
                <a:gd name="connsiteX0" fmla="*/ 686826 w 686826"/>
                <a:gd name="connsiteY0" fmla="*/ 343413 h 686826"/>
                <a:gd name="connsiteX1" fmla="*/ 343413 w 686826"/>
                <a:gd name="connsiteY1" fmla="*/ 686827 h 686826"/>
                <a:gd name="connsiteX2" fmla="*/ -1 w 686826"/>
                <a:gd name="connsiteY2" fmla="*/ 343413 h 686826"/>
                <a:gd name="connsiteX3" fmla="*/ 343413 w 686826"/>
                <a:gd name="connsiteY3" fmla="*/ 0 h 686826"/>
                <a:gd name="connsiteX4" fmla="*/ 686826 w 686826"/>
                <a:gd name="connsiteY4" fmla="*/ 343413 h 68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826" h="686826">
                  <a:moveTo>
                    <a:pt x="686826" y="343413"/>
                  </a:moveTo>
                  <a:cubicBezTo>
                    <a:pt x="686826" y="533075"/>
                    <a:pt x="533075" y="686827"/>
                    <a:pt x="343413" y="686827"/>
                  </a:cubicBezTo>
                  <a:cubicBezTo>
                    <a:pt x="153751" y="686827"/>
                    <a:pt x="-1" y="533075"/>
                    <a:pt x="-1" y="343413"/>
                  </a:cubicBezTo>
                  <a:cubicBezTo>
                    <a:pt x="-1" y="153751"/>
                    <a:pt x="153751" y="0"/>
                    <a:pt x="343413" y="0"/>
                  </a:cubicBezTo>
                  <a:cubicBezTo>
                    <a:pt x="533075" y="0"/>
                    <a:pt x="686826" y="153751"/>
                    <a:pt x="686826" y="343413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 flipH="1">
              <a:off x="2705992" y="6291311"/>
              <a:ext cx="239001" cy="551723"/>
            </a:xfrm>
            <a:custGeom>
              <a:avLst/>
              <a:gdLst>
                <a:gd name="connsiteX0" fmla="*/ 132476 w 239001"/>
                <a:gd name="connsiteY0" fmla="*/ 551724 h 551723"/>
                <a:gd name="connsiteX1" fmla="*/ 0 w 239001"/>
                <a:gd name="connsiteY1" fmla="*/ 524111 h 551723"/>
                <a:gd name="connsiteX2" fmla="*/ 43477 w 239001"/>
                <a:gd name="connsiteY2" fmla="*/ 0 h 551723"/>
                <a:gd name="connsiteX3" fmla="*/ 239001 w 239001"/>
                <a:gd name="connsiteY3" fmla="*/ 40755 h 551723"/>
                <a:gd name="connsiteX4" fmla="*/ 132476 w 239001"/>
                <a:gd name="connsiteY4" fmla="*/ 551724 h 55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001" h="551723">
                  <a:moveTo>
                    <a:pt x="132476" y="551724"/>
                  </a:moveTo>
                  <a:lnTo>
                    <a:pt x="0" y="524111"/>
                  </a:lnTo>
                  <a:lnTo>
                    <a:pt x="43477" y="0"/>
                  </a:lnTo>
                  <a:lnTo>
                    <a:pt x="239001" y="40755"/>
                  </a:lnTo>
                  <a:lnTo>
                    <a:pt x="132476" y="551724"/>
                  </a:lnTo>
                  <a:close/>
                </a:path>
              </a:pathLst>
            </a:custGeom>
            <a:solidFill>
              <a:srgbClr val="FFB6B6"/>
            </a:solidFill>
            <a:ln w="8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 flipH="1">
              <a:off x="2753998" y="6730888"/>
              <a:ext cx="488270" cy="378549"/>
            </a:xfrm>
            <a:custGeom>
              <a:avLst/>
              <a:gdLst>
                <a:gd name="connsiteX0" fmla="*/ 443738 w 488270"/>
                <a:gd name="connsiteY0" fmla="*/ 43949 h 378549"/>
                <a:gd name="connsiteX1" fmla="*/ 303593 w 488270"/>
                <a:gd name="connsiteY1" fmla="*/ 5981 h 378549"/>
                <a:gd name="connsiteX2" fmla="*/ 281186 w 488270"/>
                <a:gd name="connsiteY2" fmla="*/ -130 h 378549"/>
                <a:gd name="connsiteX3" fmla="*/ 262528 w 488270"/>
                <a:gd name="connsiteY3" fmla="*/ 89577 h 378549"/>
                <a:gd name="connsiteX4" fmla="*/ 178606 w 488270"/>
                <a:gd name="connsiteY4" fmla="*/ 124939 h 378549"/>
                <a:gd name="connsiteX5" fmla="*/ 76022 w 488270"/>
                <a:gd name="connsiteY5" fmla="*/ 168123 h 378549"/>
                <a:gd name="connsiteX6" fmla="*/ 75859 w 488270"/>
                <a:gd name="connsiteY6" fmla="*/ 168204 h 378549"/>
                <a:gd name="connsiteX7" fmla="*/ 36994 w 488270"/>
                <a:gd name="connsiteY7" fmla="*/ 184581 h 378549"/>
                <a:gd name="connsiteX8" fmla="*/ 34794 w 488270"/>
                <a:gd name="connsiteY8" fmla="*/ 185559 h 378549"/>
                <a:gd name="connsiteX9" fmla="*/ 31046 w 488270"/>
                <a:gd name="connsiteY9" fmla="*/ 187352 h 378549"/>
                <a:gd name="connsiteX10" fmla="*/ 30966 w 488270"/>
                <a:gd name="connsiteY10" fmla="*/ 187352 h 378549"/>
                <a:gd name="connsiteX11" fmla="*/ 28520 w 488270"/>
                <a:gd name="connsiteY11" fmla="*/ 188655 h 378549"/>
                <a:gd name="connsiteX12" fmla="*/ 11902 w 488270"/>
                <a:gd name="connsiteY12" fmla="*/ 203077 h 378549"/>
                <a:gd name="connsiteX13" fmla="*/ 21885 w 488270"/>
                <a:gd name="connsiteY13" fmla="*/ 283537 h 378549"/>
                <a:gd name="connsiteX14" fmla="*/ 45305 w 488270"/>
                <a:gd name="connsiteY14" fmla="*/ 294415 h 378549"/>
                <a:gd name="connsiteX15" fmla="*/ 70727 w 488270"/>
                <a:gd name="connsiteY15" fmla="*/ 299710 h 378549"/>
                <a:gd name="connsiteX16" fmla="*/ 107392 w 488270"/>
                <a:gd name="connsiteY16" fmla="*/ 307369 h 378549"/>
                <a:gd name="connsiteX17" fmla="*/ 117008 w 488270"/>
                <a:gd name="connsiteY17" fmla="*/ 309325 h 378549"/>
                <a:gd name="connsiteX18" fmla="*/ 235801 w 488270"/>
                <a:gd name="connsiteY18" fmla="*/ 334095 h 378549"/>
                <a:gd name="connsiteX19" fmla="*/ 235801 w 488270"/>
                <a:gd name="connsiteY19" fmla="*/ 334176 h 378549"/>
                <a:gd name="connsiteX20" fmla="*/ 294630 w 488270"/>
                <a:gd name="connsiteY20" fmla="*/ 346397 h 378549"/>
                <a:gd name="connsiteX21" fmla="*/ 356065 w 488270"/>
                <a:gd name="connsiteY21" fmla="*/ 266549 h 378549"/>
                <a:gd name="connsiteX22" fmla="*/ 354354 w 488270"/>
                <a:gd name="connsiteY22" fmla="*/ 358782 h 378549"/>
                <a:gd name="connsiteX23" fmla="*/ 445285 w 488270"/>
                <a:gd name="connsiteY23" fmla="*/ 377767 h 378549"/>
                <a:gd name="connsiteX24" fmla="*/ 448380 w 488270"/>
                <a:gd name="connsiteY24" fmla="*/ 378419 h 378549"/>
                <a:gd name="connsiteX25" fmla="*/ 448460 w 488270"/>
                <a:gd name="connsiteY25" fmla="*/ 377767 h 378549"/>
                <a:gd name="connsiteX26" fmla="*/ 488061 w 488270"/>
                <a:gd name="connsiteY26" fmla="*/ 56008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8270" h="378549">
                  <a:moveTo>
                    <a:pt x="443738" y="43949"/>
                  </a:moveTo>
                  <a:lnTo>
                    <a:pt x="303593" y="5981"/>
                  </a:lnTo>
                  <a:lnTo>
                    <a:pt x="281186" y="-130"/>
                  </a:lnTo>
                  <a:lnTo>
                    <a:pt x="262528" y="89577"/>
                  </a:lnTo>
                  <a:lnTo>
                    <a:pt x="178606" y="124939"/>
                  </a:lnTo>
                  <a:lnTo>
                    <a:pt x="76022" y="168123"/>
                  </a:lnTo>
                  <a:lnTo>
                    <a:pt x="75859" y="168204"/>
                  </a:lnTo>
                  <a:lnTo>
                    <a:pt x="36994" y="184581"/>
                  </a:lnTo>
                  <a:lnTo>
                    <a:pt x="34794" y="185559"/>
                  </a:lnTo>
                  <a:cubicBezTo>
                    <a:pt x="33493" y="186129"/>
                    <a:pt x="32272" y="186700"/>
                    <a:pt x="31046" y="187352"/>
                  </a:cubicBezTo>
                  <a:lnTo>
                    <a:pt x="30966" y="187352"/>
                  </a:lnTo>
                  <a:cubicBezTo>
                    <a:pt x="30151" y="187759"/>
                    <a:pt x="29335" y="188248"/>
                    <a:pt x="28520" y="188655"/>
                  </a:cubicBezTo>
                  <a:cubicBezTo>
                    <a:pt x="22123" y="192375"/>
                    <a:pt x="16485" y="197267"/>
                    <a:pt x="11902" y="203077"/>
                  </a:cubicBezTo>
                  <a:cubicBezTo>
                    <a:pt x="-7560" y="228052"/>
                    <a:pt x="-3091" y="264075"/>
                    <a:pt x="21885" y="283537"/>
                  </a:cubicBezTo>
                  <a:cubicBezTo>
                    <a:pt x="28763" y="288897"/>
                    <a:pt x="36773" y="292617"/>
                    <a:pt x="45305" y="294415"/>
                  </a:cubicBezTo>
                  <a:lnTo>
                    <a:pt x="70727" y="299710"/>
                  </a:lnTo>
                  <a:lnTo>
                    <a:pt x="107392" y="307369"/>
                  </a:lnTo>
                  <a:lnTo>
                    <a:pt x="117008" y="309325"/>
                  </a:lnTo>
                  <a:lnTo>
                    <a:pt x="235801" y="334095"/>
                  </a:lnTo>
                  <a:lnTo>
                    <a:pt x="235801" y="334176"/>
                  </a:lnTo>
                  <a:lnTo>
                    <a:pt x="294630" y="346397"/>
                  </a:lnTo>
                  <a:lnTo>
                    <a:pt x="356065" y="266549"/>
                  </a:lnTo>
                  <a:lnTo>
                    <a:pt x="354354" y="358782"/>
                  </a:lnTo>
                  <a:lnTo>
                    <a:pt x="445285" y="377767"/>
                  </a:lnTo>
                  <a:lnTo>
                    <a:pt x="448380" y="378419"/>
                  </a:lnTo>
                  <a:lnTo>
                    <a:pt x="448460" y="377767"/>
                  </a:lnTo>
                  <a:lnTo>
                    <a:pt x="488061" y="56008"/>
                  </a:ln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 flipH="1">
              <a:off x="2120846" y="6258899"/>
              <a:ext cx="439389" cy="517372"/>
            </a:xfrm>
            <a:custGeom>
              <a:avLst/>
              <a:gdLst>
                <a:gd name="connsiteX0" fmla="*/ 439390 w 439389"/>
                <a:gd name="connsiteY0" fmla="*/ 447888 h 517372"/>
                <a:gd name="connsiteX1" fmla="*/ 323267 w 439389"/>
                <a:gd name="connsiteY1" fmla="*/ 517373 h 517372"/>
                <a:gd name="connsiteX2" fmla="*/ 0 w 439389"/>
                <a:gd name="connsiteY2" fmla="*/ 102549 h 517372"/>
                <a:gd name="connsiteX3" fmla="*/ 171374 w 439389"/>
                <a:gd name="connsiteY3" fmla="*/ 0 h 517372"/>
                <a:gd name="connsiteX4" fmla="*/ 439390 w 439389"/>
                <a:gd name="connsiteY4" fmla="*/ 447888 h 51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389" h="517372">
                  <a:moveTo>
                    <a:pt x="439390" y="447888"/>
                  </a:moveTo>
                  <a:lnTo>
                    <a:pt x="323267" y="517373"/>
                  </a:lnTo>
                  <a:lnTo>
                    <a:pt x="0" y="102549"/>
                  </a:lnTo>
                  <a:lnTo>
                    <a:pt x="171374" y="0"/>
                  </a:lnTo>
                  <a:lnTo>
                    <a:pt x="439390" y="447888"/>
                  </a:lnTo>
                  <a:close/>
                </a:path>
              </a:pathLst>
            </a:custGeom>
            <a:solidFill>
              <a:srgbClr val="FFB6B6"/>
            </a:solidFill>
            <a:ln w="8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>
              <a:off x="1926421" y="6625943"/>
              <a:ext cx="439998" cy="483453"/>
            </a:xfrm>
            <a:custGeom>
              <a:avLst/>
              <a:gdLst>
                <a:gd name="connsiteX0" fmla="*/ 439789 w 439998"/>
                <a:gd name="connsiteY0" fmla="*/ 263779 h 483453"/>
                <a:gd name="connsiteX1" fmla="*/ 250431 w 439998"/>
                <a:gd name="connsiteY1" fmla="*/ -130 h 483453"/>
                <a:gd name="connsiteX2" fmla="*/ 209692 w 439998"/>
                <a:gd name="connsiteY2" fmla="*/ 21054 h 483453"/>
                <a:gd name="connsiteX3" fmla="*/ 80878 w 439998"/>
                <a:gd name="connsiteY3" fmla="*/ 88111 h 483453"/>
                <a:gd name="connsiteX4" fmla="*/ 60262 w 439998"/>
                <a:gd name="connsiteY4" fmla="*/ 98785 h 483453"/>
                <a:gd name="connsiteX5" fmla="*/ 107358 w 439998"/>
                <a:gd name="connsiteY5" fmla="*/ 177411 h 483453"/>
                <a:gd name="connsiteX6" fmla="*/ 4937 w 439998"/>
                <a:gd name="connsiteY6" fmla="*/ 402374 h 483453"/>
                <a:gd name="connsiteX7" fmla="*/ 33351 w 439998"/>
                <a:gd name="connsiteY7" fmla="*/ 478168 h 483453"/>
                <a:gd name="connsiteX8" fmla="*/ 48855 w 439998"/>
                <a:gd name="connsiteY8" fmla="*/ 482712 h 483453"/>
                <a:gd name="connsiteX9" fmla="*/ 65640 w 439998"/>
                <a:gd name="connsiteY9" fmla="*/ 482712 h 483453"/>
                <a:gd name="connsiteX10" fmla="*/ 86499 w 439998"/>
                <a:gd name="connsiteY10" fmla="*/ 475216 h 483453"/>
                <a:gd name="connsiteX11" fmla="*/ 305024 w 439998"/>
                <a:gd name="connsiteY11" fmla="*/ 344443 h 483453"/>
                <a:gd name="connsiteX12" fmla="*/ 296144 w 439998"/>
                <a:gd name="connsiteY12" fmla="*/ 244142 h 483453"/>
                <a:gd name="connsiteX13" fmla="*/ 357416 w 439998"/>
                <a:gd name="connsiteY13" fmla="*/ 313155 h 48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998" h="483453">
                  <a:moveTo>
                    <a:pt x="439789" y="263779"/>
                  </a:moveTo>
                  <a:lnTo>
                    <a:pt x="250431" y="-130"/>
                  </a:lnTo>
                  <a:lnTo>
                    <a:pt x="209692" y="21054"/>
                  </a:lnTo>
                  <a:lnTo>
                    <a:pt x="80878" y="88111"/>
                  </a:lnTo>
                  <a:lnTo>
                    <a:pt x="60262" y="98785"/>
                  </a:lnTo>
                  <a:lnTo>
                    <a:pt x="107358" y="177411"/>
                  </a:lnTo>
                  <a:lnTo>
                    <a:pt x="4937" y="402374"/>
                  </a:lnTo>
                  <a:cubicBezTo>
                    <a:pt x="-8146" y="431150"/>
                    <a:pt x="4575" y="465084"/>
                    <a:pt x="33351" y="478168"/>
                  </a:cubicBezTo>
                  <a:cubicBezTo>
                    <a:pt x="38278" y="480408"/>
                    <a:pt x="43498" y="481938"/>
                    <a:pt x="48855" y="482712"/>
                  </a:cubicBezTo>
                  <a:cubicBezTo>
                    <a:pt x="54421" y="483527"/>
                    <a:pt x="60075" y="483527"/>
                    <a:pt x="65640" y="482712"/>
                  </a:cubicBezTo>
                  <a:cubicBezTo>
                    <a:pt x="73023" y="481628"/>
                    <a:pt x="80115" y="479080"/>
                    <a:pt x="86499" y="475216"/>
                  </a:cubicBezTo>
                  <a:lnTo>
                    <a:pt x="305024" y="344443"/>
                  </a:lnTo>
                  <a:lnTo>
                    <a:pt x="296144" y="244142"/>
                  </a:lnTo>
                  <a:lnTo>
                    <a:pt x="357416" y="313155"/>
                  </a:ln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 flipH="1">
              <a:off x="2361151" y="3635574"/>
              <a:ext cx="735881" cy="686823"/>
            </a:xfrm>
            <a:custGeom>
              <a:avLst/>
              <a:gdLst>
                <a:gd name="connsiteX0" fmla="*/ 674561 w 735881"/>
                <a:gd name="connsiteY0" fmla="*/ 686824 h 686823"/>
                <a:gd name="connsiteX1" fmla="*/ 36787 w 735881"/>
                <a:gd name="connsiteY1" fmla="*/ 662299 h 686823"/>
                <a:gd name="connsiteX2" fmla="*/ 0 w 735881"/>
                <a:gd name="connsiteY2" fmla="*/ 0 h 686823"/>
                <a:gd name="connsiteX3" fmla="*/ 735882 w 735881"/>
                <a:gd name="connsiteY3" fmla="*/ 0 h 686823"/>
                <a:gd name="connsiteX4" fmla="*/ 674561 w 735881"/>
                <a:gd name="connsiteY4" fmla="*/ 686824 h 68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881" h="686823">
                  <a:moveTo>
                    <a:pt x="674561" y="686824"/>
                  </a:moveTo>
                  <a:lnTo>
                    <a:pt x="36787" y="662299"/>
                  </a:lnTo>
                  <a:lnTo>
                    <a:pt x="0" y="0"/>
                  </a:lnTo>
                  <a:lnTo>
                    <a:pt x="735882" y="0"/>
                  </a:lnTo>
                  <a:lnTo>
                    <a:pt x="674561" y="686824"/>
                  </a:lnTo>
                  <a:close/>
                </a:path>
              </a:pathLst>
            </a:custGeom>
            <a:solidFill>
              <a:srgbClr val="FFB8B8"/>
            </a:solidFill>
            <a:ln w="8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 flipH="1">
              <a:off x="1845510" y="4276298"/>
              <a:ext cx="281902" cy="527617"/>
            </a:xfrm>
            <a:custGeom>
              <a:avLst/>
              <a:gdLst>
                <a:gd name="connsiteX0" fmla="*/ 109553 w 281902"/>
                <a:gd name="connsiteY0" fmla="*/ 500478 h 527617"/>
                <a:gd name="connsiteX1" fmla="*/ 102366 w 281902"/>
                <a:gd name="connsiteY1" fmla="*/ 356182 h 527617"/>
                <a:gd name="connsiteX2" fmla="*/ 115583 w 281902"/>
                <a:gd name="connsiteY2" fmla="*/ 343945 h 527617"/>
                <a:gd name="connsiteX3" fmla="*/ -210 w 281902"/>
                <a:gd name="connsiteY3" fmla="*/ -130 h 527617"/>
                <a:gd name="connsiteX4" fmla="*/ 182182 w 281902"/>
                <a:gd name="connsiteY4" fmla="*/ 48070 h 527617"/>
                <a:gd name="connsiteX5" fmla="*/ 264179 w 281902"/>
                <a:gd name="connsiteY5" fmla="*/ 367421 h 527617"/>
                <a:gd name="connsiteX6" fmla="*/ 236323 w 281902"/>
                <a:gd name="connsiteY6" fmla="*/ 509982 h 527617"/>
                <a:gd name="connsiteX7" fmla="*/ 109553 w 281902"/>
                <a:gd name="connsiteY7" fmla="*/ 500478 h 52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902" h="527617">
                  <a:moveTo>
                    <a:pt x="109553" y="500478"/>
                  </a:moveTo>
                  <a:cubicBezTo>
                    <a:pt x="67722" y="462616"/>
                    <a:pt x="64504" y="398013"/>
                    <a:pt x="102366" y="356182"/>
                  </a:cubicBezTo>
                  <a:cubicBezTo>
                    <a:pt x="106403" y="351722"/>
                    <a:pt x="110826" y="347628"/>
                    <a:pt x="115583" y="343945"/>
                  </a:cubicBezTo>
                  <a:lnTo>
                    <a:pt x="-210" y="-130"/>
                  </a:lnTo>
                  <a:lnTo>
                    <a:pt x="182182" y="48070"/>
                  </a:lnTo>
                  <a:lnTo>
                    <a:pt x="264179" y="367421"/>
                  </a:lnTo>
                  <a:cubicBezTo>
                    <a:pt x="295854" y="414481"/>
                    <a:pt x="283382" y="478308"/>
                    <a:pt x="236323" y="509982"/>
                  </a:cubicBezTo>
                  <a:cubicBezTo>
                    <a:pt x="196946" y="536486"/>
                    <a:pt x="144537" y="532557"/>
                    <a:pt x="109553" y="500478"/>
                  </a:cubicBezTo>
                  <a:close/>
                </a:path>
              </a:pathLst>
            </a:custGeom>
            <a:solidFill>
              <a:srgbClr val="FFB6B6"/>
            </a:solidFill>
            <a:ln w="8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 flipH="1">
              <a:off x="2465254" y="2379751"/>
              <a:ext cx="485751" cy="485751"/>
            </a:xfrm>
            <a:custGeom>
              <a:avLst/>
              <a:gdLst>
                <a:gd name="connsiteX0" fmla="*/ 485752 w 485751"/>
                <a:gd name="connsiteY0" fmla="*/ 242876 h 485751"/>
                <a:gd name="connsiteX1" fmla="*/ 242876 w 485751"/>
                <a:gd name="connsiteY1" fmla="*/ 485752 h 485751"/>
                <a:gd name="connsiteX2" fmla="*/ 0 w 485751"/>
                <a:gd name="connsiteY2" fmla="*/ 242876 h 485751"/>
                <a:gd name="connsiteX3" fmla="*/ 242876 w 485751"/>
                <a:gd name="connsiteY3" fmla="*/ 0 h 485751"/>
                <a:gd name="connsiteX4" fmla="*/ 485752 w 485751"/>
                <a:gd name="connsiteY4" fmla="*/ 242876 h 4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751" h="485751">
                  <a:moveTo>
                    <a:pt x="485752" y="242876"/>
                  </a:moveTo>
                  <a:cubicBezTo>
                    <a:pt x="485752" y="377012"/>
                    <a:pt x="377012" y="485752"/>
                    <a:pt x="242876" y="485752"/>
                  </a:cubicBezTo>
                  <a:cubicBezTo>
                    <a:pt x="108739" y="485752"/>
                    <a:pt x="0" y="377012"/>
                    <a:pt x="0" y="242876"/>
                  </a:cubicBezTo>
                  <a:cubicBezTo>
                    <a:pt x="0" y="108739"/>
                    <a:pt x="108740" y="0"/>
                    <a:pt x="242876" y="0"/>
                  </a:cubicBezTo>
                  <a:cubicBezTo>
                    <a:pt x="377013" y="0"/>
                    <a:pt x="485752" y="108739"/>
                    <a:pt x="485752" y="242876"/>
                  </a:cubicBezTo>
                  <a:close/>
                </a:path>
              </a:pathLst>
            </a:custGeom>
            <a:solidFill>
              <a:srgbClr val="FFB8B8"/>
            </a:solidFill>
            <a:ln w="8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 flipH="1">
              <a:off x="2460432" y="2262423"/>
              <a:ext cx="529203" cy="325140"/>
            </a:xfrm>
            <a:custGeom>
              <a:avLst/>
              <a:gdLst>
                <a:gd name="connsiteX0" fmla="*/ 529203 w 529203"/>
                <a:gd name="connsiteY0" fmla="*/ 192632 h 325140"/>
                <a:gd name="connsiteX1" fmla="*/ 282820 w 529203"/>
                <a:gd name="connsiteY1" fmla="*/ 0 h 325140"/>
                <a:gd name="connsiteX2" fmla="*/ 81071 w 529203"/>
                <a:gd name="connsiteY2" fmla="*/ 45970 h 325140"/>
                <a:gd name="connsiteX3" fmla="*/ 0 w 529203"/>
                <a:gd name="connsiteY3" fmla="*/ 325140 h 325140"/>
                <a:gd name="connsiteX4" fmla="*/ 120686 w 529203"/>
                <a:gd name="connsiteY4" fmla="*/ 319111 h 325140"/>
                <a:gd name="connsiteX5" fmla="*/ 154402 w 529203"/>
                <a:gd name="connsiteY5" fmla="*/ 217002 h 325140"/>
                <a:gd name="connsiteX6" fmla="*/ 154402 w 529203"/>
                <a:gd name="connsiteY6" fmla="*/ 317424 h 325140"/>
                <a:gd name="connsiteX7" fmla="*/ 210101 w 529203"/>
                <a:gd name="connsiteY7" fmla="*/ 314646 h 325140"/>
                <a:gd name="connsiteX8" fmla="*/ 242415 w 529203"/>
                <a:gd name="connsiteY8" fmla="*/ 152088 h 325140"/>
                <a:gd name="connsiteX9" fmla="*/ 262622 w 529203"/>
                <a:gd name="connsiteY9" fmla="*/ 325140 h 325140"/>
                <a:gd name="connsiteX10" fmla="*/ 460599 w 529203"/>
                <a:gd name="connsiteY10" fmla="*/ 319893 h 325140"/>
                <a:gd name="connsiteX11" fmla="*/ 529203 w 529203"/>
                <a:gd name="connsiteY11" fmla="*/ 192632 h 32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9203" h="325140">
                  <a:moveTo>
                    <a:pt x="529203" y="192632"/>
                  </a:moveTo>
                  <a:lnTo>
                    <a:pt x="282820" y="0"/>
                  </a:lnTo>
                  <a:lnTo>
                    <a:pt x="81071" y="45970"/>
                  </a:lnTo>
                  <a:lnTo>
                    <a:pt x="0" y="325140"/>
                  </a:lnTo>
                  <a:lnTo>
                    <a:pt x="120686" y="319111"/>
                  </a:lnTo>
                  <a:lnTo>
                    <a:pt x="154402" y="217002"/>
                  </a:lnTo>
                  <a:lnTo>
                    <a:pt x="154402" y="317424"/>
                  </a:lnTo>
                  <a:lnTo>
                    <a:pt x="210101" y="314646"/>
                  </a:lnTo>
                  <a:lnTo>
                    <a:pt x="242415" y="152088"/>
                  </a:lnTo>
                  <a:lnTo>
                    <a:pt x="262622" y="325140"/>
                  </a:lnTo>
                  <a:lnTo>
                    <a:pt x="460599" y="319893"/>
                  </a:lnTo>
                  <a:lnTo>
                    <a:pt x="529203" y="192632"/>
                  </a:lnTo>
                  <a:close/>
                </a:path>
              </a:pathLst>
            </a:custGeom>
            <a:solidFill>
              <a:srgbClr val="2F2E41"/>
            </a:solidFill>
            <a:ln w="8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 flipH="1">
              <a:off x="2238153" y="4126162"/>
              <a:ext cx="931003" cy="2399014"/>
            </a:xfrm>
            <a:custGeom>
              <a:avLst/>
              <a:gdLst>
                <a:gd name="connsiteX0" fmla="*/ 96441 w 931003"/>
                <a:gd name="connsiteY0" fmla="*/ 24399 h 2399014"/>
                <a:gd name="connsiteX1" fmla="*/ 89098 w 931003"/>
                <a:gd name="connsiteY1" fmla="*/ 954065 h 2399014"/>
                <a:gd name="connsiteX2" fmla="*/ 655716 w 931003"/>
                <a:gd name="connsiteY2" fmla="*/ 2398884 h 2399014"/>
                <a:gd name="connsiteX3" fmla="*/ 926596 w 931003"/>
                <a:gd name="connsiteY3" fmla="*/ 2238753 h 2399014"/>
                <a:gd name="connsiteX4" fmla="*/ 650478 w 931003"/>
                <a:gd name="connsiteY4" fmla="*/ 1616728 h 2399014"/>
                <a:gd name="connsiteX5" fmla="*/ 875080 w 931003"/>
                <a:gd name="connsiteY5" fmla="*/ 855353 h 2399014"/>
                <a:gd name="connsiteX6" fmla="*/ 921937 w 931003"/>
                <a:gd name="connsiteY6" fmla="*/ 322585 h 2399014"/>
                <a:gd name="connsiteX7" fmla="*/ 758738 w 931003"/>
                <a:gd name="connsiteY7" fmla="*/ -130 h 2399014"/>
                <a:gd name="connsiteX8" fmla="*/ 96441 w 931003"/>
                <a:gd name="connsiteY8" fmla="*/ 24399 h 2399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1003" h="2399014">
                  <a:moveTo>
                    <a:pt x="96441" y="24399"/>
                  </a:moveTo>
                  <a:cubicBezTo>
                    <a:pt x="96441" y="24399"/>
                    <a:pt x="-116041" y="393718"/>
                    <a:pt x="89098" y="954065"/>
                  </a:cubicBezTo>
                  <a:lnTo>
                    <a:pt x="655716" y="2398884"/>
                  </a:lnTo>
                  <a:lnTo>
                    <a:pt x="926596" y="2238753"/>
                  </a:lnTo>
                  <a:lnTo>
                    <a:pt x="650478" y="1616728"/>
                  </a:lnTo>
                  <a:lnTo>
                    <a:pt x="875080" y="855353"/>
                  </a:lnTo>
                  <a:cubicBezTo>
                    <a:pt x="926800" y="682804"/>
                    <a:pt x="942744" y="501513"/>
                    <a:pt x="921937" y="322585"/>
                  </a:cubicBezTo>
                  <a:cubicBezTo>
                    <a:pt x="905750" y="188695"/>
                    <a:pt x="841393" y="126231"/>
                    <a:pt x="758738" y="-130"/>
                  </a:cubicBezTo>
                  <a:cubicBezTo>
                    <a:pt x="482733" y="177895"/>
                    <a:pt x="108358" y="107243"/>
                    <a:pt x="96441" y="24399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 flipH="1">
              <a:off x="2549855" y="5633013"/>
              <a:ext cx="429375" cy="930086"/>
            </a:xfrm>
            <a:custGeom>
              <a:avLst/>
              <a:gdLst>
                <a:gd name="connsiteX0" fmla="*/ 189120 w 429375"/>
                <a:gd name="connsiteY0" fmla="*/ 0 h 930086"/>
                <a:gd name="connsiteX1" fmla="*/ 0 w 429375"/>
                <a:gd name="connsiteY1" fmla="*/ 878510 h 930086"/>
                <a:gd name="connsiteX2" fmla="*/ 273580 w 429375"/>
                <a:gd name="connsiteY2" fmla="*/ 930086 h 930086"/>
                <a:gd name="connsiteX3" fmla="*/ 429376 w 429375"/>
                <a:gd name="connsiteY3" fmla="*/ 191572 h 930086"/>
                <a:gd name="connsiteX4" fmla="*/ 189120 w 429375"/>
                <a:gd name="connsiteY4" fmla="*/ 0 h 93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375" h="930086">
                  <a:moveTo>
                    <a:pt x="189120" y="0"/>
                  </a:moveTo>
                  <a:lnTo>
                    <a:pt x="0" y="878510"/>
                  </a:lnTo>
                  <a:lnTo>
                    <a:pt x="273580" y="930086"/>
                  </a:lnTo>
                  <a:lnTo>
                    <a:pt x="429376" y="191572"/>
                  </a:lnTo>
                  <a:lnTo>
                    <a:pt x="189120" y="0"/>
                  </a:lnTo>
                  <a:close/>
                </a:path>
              </a:pathLst>
            </a:custGeom>
            <a:solidFill>
              <a:srgbClr val="2F2E41"/>
            </a:solidFill>
            <a:ln w="8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 flipH="1">
              <a:off x="1907562" y="2927501"/>
              <a:ext cx="1962659" cy="1529679"/>
            </a:xfrm>
            <a:custGeom>
              <a:avLst/>
              <a:gdLst>
                <a:gd name="connsiteX0" fmla="*/ 1332872 w 1962659"/>
                <a:gd name="connsiteY0" fmla="*/ 0 h 1529679"/>
                <a:gd name="connsiteX1" fmla="*/ 1018855 w 1962659"/>
                <a:gd name="connsiteY1" fmla="*/ 4185 h 1529679"/>
                <a:gd name="connsiteX2" fmla="*/ 916655 w 1962659"/>
                <a:gd name="connsiteY2" fmla="*/ 133959 h 1529679"/>
                <a:gd name="connsiteX3" fmla="*/ 791193 w 1962659"/>
                <a:gd name="connsiteY3" fmla="*/ 163546 h 1529679"/>
                <a:gd name="connsiteX4" fmla="*/ 789983 w 1962659"/>
                <a:gd name="connsiteY4" fmla="*/ 161567 h 1529679"/>
                <a:gd name="connsiteX5" fmla="*/ 626470 w 1962659"/>
                <a:gd name="connsiteY5" fmla="*/ 272999 h 1529679"/>
                <a:gd name="connsiteX6" fmla="*/ 278652 w 1962659"/>
                <a:gd name="connsiteY6" fmla="*/ 835112 h 1529679"/>
                <a:gd name="connsiteX7" fmla="*/ 0 w 1962659"/>
                <a:gd name="connsiteY7" fmla="*/ 1067369 h 1529679"/>
                <a:gd name="connsiteX8" fmla="*/ 228141 w 1962659"/>
                <a:gd name="connsiteY8" fmla="*/ 1148848 h 1529679"/>
                <a:gd name="connsiteX9" fmla="*/ 497020 w 1962659"/>
                <a:gd name="connsiteY9" fmla="*/ 1034778 h 1529679"/>
                <a:gd name="connsiteX10" fmla="*/ 732007 w 1962659"/>
                <a:gd name="connsiteY10" fmla="*/ 647367 h 1529679"/>
                <a:gd name="connsiteX11" fmla="*/ 733966 w 1962659"/>
                <a:gd name="connsiteY11" fmla="*/ 653270 h 1529679"/>
                <a:gd name="connsiteX12" fmla="*/ 773490 w 1962659"/>
                <a:gd name="connsiteY12" fmla="*/ 730156 h 1529679"/>
                <a:gd name="connsiteX13" fmla="*/ 781012 w 1962659"/>
                <a:gd name="connsiteY13" fmla="*/ 943613 h 1529679"/>
                <a:gd name="connsiteX14" fmla="*/ 772700 w 1962659"/>
                <a:gd name="connsiteY14" fmla="*/ 958721 h 1529679"/>
                <a:gd name="connsiteX15" fmla="*/ 783130 w 1962659"/>
                <a:gd name="connsiteY15" fmla="*/ 1003711 h 1529679"/>
                <a:gd name="connsiteX16" fmla="*/ 781188 w 1962659"/>
                <a:gd name="connsiteY16" fmla="*/ 1050226 h 1529679"/>
                <a:gd name="connsiteX17" fmla="*/ 785241 w 1962659"/>
                <a:gd name="connsiteY17" fmla="*/ 1063618 h 1529679"/>
                <a:gd name="connsiteX18" fmla="*/ 1459970 w 1962659"/>
                <a:gd name="connsiteY18" fmla="*/ 1058778 h 1529679"/>
                <a:gd name="connsiteX19" fmla="*/ 1515219 w 1962659"/>
                <a:gd name="connsiteY19" fmla="*/ 1002618 h 1529679"/>
                <a:gd name="connsiteX20" fmla="*/ 1524258 w 1962659"/>
                <a:gd name="connsiteY20" fmla="*/ 946372 h 1529679"/>
                <a:gd name="connsiteX21" fmla="*/ 1522908 w 1962659"/>
                <a:gd name="connsiteY21" fmla="*/ 943671 h 1529679"/>
                <a:gd name="connsiteX22" fmla="*/ 1529716 w 1962659"/>
                <a:gd name="connsiteY22" fmla="*/ 935652 h 1529679"/>
                <a:gd name="connsiteX23" fmla="*/ 1532373 w 1962659"/>
                <a:gd name="connsiteY23" fmla="*/ 871098 h 1529679"/>
                <a:gd name="connsiteX24" fmla="*/ 1532374 w 1962659"/>
                <a:gd name="connsiteY24" fmla="*/ 871098 h 1529679"/>
                <a:gd name="connsiteX25" fmla="*/ 1540938 w 1962659"/>
                <a:gd name="connsiteY25" fmla="*/ 809832 h 1529679"/>
                <a:gd name="connsiteX26" fmla="*/ 1766423 w 1962659"/>
                <a:gd name="connsiteY26" fmla="*/ 1431561 h 1529679"/>
                <a:gd name="connsiteX27" fmla="*/ 1962659 w 1962659"/>
                <a:gd name="connsiteY27" fmla="*/ 1529679 h 1529679"/>
                <a:gd name="connsiteX28" fmla="*/ 1746362 w 1962659"/>
                <a:gd name="connsiteY28" fmla="*/ 347748 h 1529679"/>
                <a:gd name="connsiteX29" fmla="*/ 1627662 w 1962659"/>
                <a:gd name="connsiteY29" fmla="*/ 189432 h 1529679"/>
                <a:gd name="connsiteX30" fmla="*/ 1430825 w 1962659"/>
                <a:gd name="connsiteY30" fmla="*/ 128127 h 152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62659" h="1529679">
                  <a:moveTo>
                    <a:pt x="1332872" y="0"/>
                  </a:moveTo>
                  <a:lnTo>
                    <a:pt x="1018855" y="4185"/>
                  </a:lnTo>
                  <a:lnTo>
                    <a:pt x="916655" y="133959"/>
                  </a:lnTo>
                  <a:lnTo>
                    <a:pt x="791193" y="163546"/>
                  </a:lnTo>
                  <a:lnTo>
                    <a:pt x="789983" y="161567"/>
                  </a:lnTo>
                  <a:cubicBezTo>
                    <a:pt x="789983" y="161567"/>
                    <a:pt x="717168" y="158517"/>
                    <a:pt x="626470" y="272999"/>
                  </a:cubicBezTo>
                  <a:cubicBezTo>
                    <a:pt x="579974" y="331687"/>
                    <a:pt x="278652" y="835112"/>
                    <a:pt x="278652" y="835112"/>
                  </a:cubicBezTo>
                  <a:lnTo>
                    <a:pt x="0" y="1067369"/>
                  </a:lnTo>
                  <a:lnTo>
                    <a:pt x="228141" y="1148848"/>
                  </a:lnTo>
                  <a:lnTo>
                    <a:pt x="497020" y="1034778"/>
                  </a:lnTo>
                  <a:lnTo>
                    <a:pt x="732007" y="647367"/>
                  </a:lnTo>
                  <a:lnTo>
                    <a:pt x="733966" y="653270"/>
                  </a:lnTo>
                  <a:cubicBezTo>
                    <a:pt x="744592" y="677794"/>
                    <a:pt x="757788" y="703029"/>
                    <a:pt x="773490" y="730156"/>
                  </a:cubicBezTo>
                  <a:lnTo>
                    <a:pt x="781012" y="943613"/>
                  </a:lnTo>
                  <a:lnTo>
                    <a:pt x="772700" y="958721"/>
                  </a:lnTo>
                  <a:cubicBezTo>
                    <a:pt x="764193" y="974183"/>
                    <a:pt x="768688" y="993570"/>
                    <a:pt x="783130" y="1003711"/>
                  </a:cubicBezTo>
                  <a:cubicBezTo>
                    <a:pt x="777249" y="1018552"/>
                    <a:pt x="776564" y="1034946"/>
                    <a:pt x="781188" y="1050226"/>
                  </a:cubicBezTo>
                  <a:lnTo>
                    <a:pt x="785241" y="1063618"/>
                  </a:lnTo>
                  <a:cubicBezTo>
                    <a:pt x="785241" y="1063618"/>
                    <a:pt x="796938" y="1157189"/>
                    <a:pt x="1459970" y="1058778"/>
                  </a:cubicBezTo>
                  <a:cubicBezTo>
                    <a:pt x="1488864" y="1054502"/>
                    <a:pt x="1511416" y="1031578"/>
                    <a:pt x="1515219" y="1002618"/>
                  </a:cubicBezTo>
                  <a:cubicBezTo>
                    <a:pt x="1529994" y="987754"/>
                    <a:pt x="1533632" y="965117"/>
                    <a:pt x="1524258" y="946372"/>
                  </a:cubicBezTo>
                  <a:lnTo>
                    <a:pt x="1522908" y="943671"/>
                  </a:lnTo>
                  <a:lnTo>
                    <a:pt x="1529716" y="935652"/>
                  </a:lnTo>
                  <a:cubicBezTo>
                    <a:pt x="1545306" y="917291"/>
                    <a:pt x="1546401" y="890677"/>
                    <a:pt x="1532373" y="871098"/>
                  </a:cubicBezTo>
                  <a:lnTo>
                    <a:pt x="1532374" y="871098"/>
                  </a:lnTo>
                  <a:lnTo>
                    <a:pt x="1540938" y="809832"/>
                  </a:lnTo>
                  <a:lnTo>
                    <a:pt x="1766423" y="1431561"/>
                  </a:lnTo>
                  <a:lnTo>
                    <a:pt x="1962659" y="1529679"/>
                  </a:lnTo>
                  <a:cubicBezTo>
                    <a:pt x="1962659" y="1529679"/>
                    <a:pt x="1795172" y="485407"/>
                    <a:pt x="1746362" y="347748"/>
                  </a:cubicBezTo>
                  <a:cubicBezTo>
                    <a:pt x="1697552" y="210090"/>
                    <a:pt x="1627662" y="189432"/>
                    <a:pt x="1627662" y="189432"/>
                  </a:cubicBezTo>
                  <a:lnTo>
                    <a:pt x="1430825" y="128127"/>
                  </a:lnTo>
                  <a:close/>
                </a:path>
              </a:pathLst>
            </a:custGeom>
            <a:gradFill>
              <a:gsLst>
                <a:gs pos="0">
                  <a:srgbClr val="5057E4"/>
                </a:gs>
                <a:gs pos="100000">
                  <a:srgbClr val="8786F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 flipH="1">
              <a:off x="3610155" y="3950941"/>
              <a:ext cx="544847" cy="344272"/>
            </a:xfrm>
            <a:custGeom>
              <a:avLst/>
              <a:gdLst>
                <a:gd name="connsiteX0" fmla="*/ 88026 w 544847"/>
                <a:gd name="connsiteY0" fmla="*/ 343013 h 344272"/>
                <a:gd name="connsiteX1" fmla="*/ 204129 w 544847"/>
                <a:gd name="connsiteY1" fmla="*/ 257030 h 344272"/>
                <a:gd name="connsiteX2" fmla="*/ 205203 w 544847"/>
                <a:gd name="connsiteY2" fmla="*/ 239050 h 344272"/>
                <a:gd name="connsiteX3" fmla="*/ 544638 w 544847"/>
                <a:gd name="connsiteY3" fmla="*/ 110285 h 344272"/>
                <a:gd name="connsiteX4" fmla="*/ 391672 w 544847"/>
                <a:gd name="connsiteY4" fmla="*/ -130 h 344272"/>
                <a:gd name="connsiteX5" fmla="*/ 92790 w 544847"/>
                <a:gd name="connsiteY5" fmla="*/ 139075 h 344272"/>
                <a:gd name="connsiteX6" fmla="*/ 258 w 544847"/>
                <a:gd name="connsiteY6" fmla="*/ 251046 h 344272"/>
                <a:gd name="connsiteX7" fmla="*/ 88026 w 544847"/>
                <a:gd name="connsiteY7" fmla="*/ 343012 h 3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4847" h="344272">
                  <a:moveTo>
                    <a:pt x="88026" y="343013"/>
                  </a:moveTo>
                  <a:cubicBezTo>
                    <a:pt x="143831" y="351330"/>
                    <a:pt x="195812" y="312835"/>
                    <a:pt x="204129" y="257030"/>
                  </a:cubicBezTo>
                  <a:cubicBezTo>
                    <a:pt x="205016" y="251080"/>
                    <a:pt x="205375" y="245063"/>
                    <a:pt x="205203" y="239050"/>
                  </a:cubicBezTo>
                  <a:lnTo>
                    <a:pt x="544638" y="110285"/>
                  </a:lnTo>
                  <a:lnTo>
                    <a:pt x="391672" y="-130"/>
                  </a:lnTo>
                  <a:lnTo>
                    <a:pt x="92790" y="139075"/>
                  </a:lnTo>
                  <a:cubicBezTo>
                    <a:pt x="36318" y="144443"/>
                    <a:pt x="-5109" y="194574"/>
                    <a:pt x="258" y="251046"/>
                  </a:cubicBezTo>
                  <a:cubicBezTo>
                    <a:pt x="4750" y="298299"/>
                    <a:pt x="41035" y="336319"/>
                    <a:pt x="88026" y="343012"/>
                  </a:cubicBezTo>
                  <a:close/>
                </a:path>
              </a:pathLst>
            </a:custGeom>
            <a:solidFill>
              <a:srgbClr val="FFB6B6"/>
            </a:solidFill>
            <a:ln w="8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 flipH="1">
              <a:off x="1260763" y="1917296"/>
              <a:ext cx="1393236" cy="1050629"/>
            </a:xfrm>
            <a:custGeom>
              <a:avLst/>
              <a:gdLst>
                <a:gd name="connsiteX0" fmla="*/ 785491 w 1393236"/>
                <a:gd name="connsiteY0" fmla="*/ 643696 h 1050629"/>
                <a:gd name="connsiteX1" fmla="*/ 622024 w 1393236"/>
                <a:gd name="connsiteY1" fmla="*/ 364841 h 1050629"/>
                <a:gd name="connsiteX2" fmla="*/ 444649 w 1393236"/>
                <a:gd name="connsiteY2" fmla="*/ 95734 h 1050629"/>
                <a:gd name="connsiteX3" fmla="*/ 146779 w 1393236"/>
                <a:gd name="connsiteY3" fmla="*/ 10161 h 1050629"/>
                <a:gd name="connsiteX4" fmla="*/ 12618 w 1393236"/>
                <a:gd name="connsiteY4" fmla="*/ 263722 h 1050629"/>
                <a:gd name="connsiteX5" fmla="*/ 16274 w 1393236"/>
                <a:gd name="connsiteY5" fmla="*/ 279576 h 1050629"/>
                <a:gd name="connsiteX6" fmla="*/ 627355 w 1393236"/>
                <a:gd name="connsiteY6" fmla="*/ 648170 h 1050629"/>
                <a:gd name="connsiteX7" fmla="*/ 805876 w 1393236"/>
                <a:gd name="connsiteY7" fmla="*/ 949023 h 1050629"/>
                <a:gd name="connsiteX8" fmla="*/ 1302080 w 1393236"/>
                <a:gd name="connsiteY8" fmla="*/ 946431 h 1050629"/>
                <a:gd name="connsiteX9" fmla="*/ 1393027 w 1393236"/>
                <a:gd name="connsiteY9" fmla="*/ 784939 h 1050629"/>
                <a:gd name="connsiteX10" fmla="*/ 785491 w 1393236"/>
                <a:gd name="connsiteY10" fmla="*/ 643696 h 105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3236" h="1050629">
                  <a:moveTo>
                    <a:pt x="785491" y="643696"/>
                  </a:moveTo>
                  <a:cubicBezTo>
                    <a:pt x="713966" y="562613"/>
                    <a:pt x="668775" y="462329"/>
                    <a:pt x="622024" y="364841"/>
                  </a:cubicBezTo>
                  <a:cubicBezTo>
                    <a:pt x="575269" y="267352"/>
                    <a:pt x="524290" y="168856"/>
                    <a:pt x="444649" y="95734"/>
                  </a:cubicBezTo>
                  <a:cubicBezTo>
                    <a:pt x="365005" y="22612"/>
                    <a:pt x="250238" y="-21241"/>
                    <a:pt x="146779" y="10161"/>
                  </a:cubicBezTo>
                  <a:cubicBezTo>
                    <a:pt x="43319" y="41562"/>
                    <a:pt x="-31257" y="164905"/>
                    <a:pt x="12618" y="263722"/>
                  </a:cubicBezTo>
                  <a:lnTo>
                    <a:pt x="16274" y="279576"/>
                  </a:lnTo>
                  <a:cubicBezTo>
                    <a:pt x="264215" y="289823"/>
                    <a:pt x="502639" y="433638"/>
                    <a:pt x="627355" y="648170"/>
                  </a:cubicBezTo>
                  <a:cubicBezTo>
                    <a:pt x="686220" y="749429"/>
                    <a:pt x="722623" y="866635"/>
                    <a:pt x="805876" y="949023"/>
                  </a:cubicBezTo>
                  <a:cubicBezTo>
                    <a:pt x="943614" y="1085330"/>
                    <a:pt x="1165773" y="1084170"/>
                    <a:pt x="1302080" y="946431"/>
                  </a:cubicBezTo>
                  <a:cubicBezTo>
                    <a:pt x="1346322" y="901725"/>
                    <a:pt x="1377733" y="845948"/>
                    <a:pt x="1393027" y="784939"/>
                  </a:cubicBezTo>
                  <a:cubicBezTo>
                    <a:pt x="1187942" y="869508"/>
                    <a:pt x="932232" y="810059"/>
                    <a:pt x="785491" y="643696"/>
                  </a:cubicBezTo>
                  <a:close/>
                </a:path>
              </a:pathLst>
            </a:custGeom>
            <a:solidFill>
              <a:srgbClr val="2F2E41"/>
            </a:solidFill>
            <a:ln w="8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119859" y="14974"/>
            <a:ext cx="2458702" cy="6828053"/>
            <a:chOff x="16567880" y="-6308601"/>
            <a:chExt cx="2507749" cy="6894857"/>
          </a:xfrm>
        </p:grpSpPr>
        <p:sp>
          <p:nvSpPr>
            <p:cNvPr id="461" name="任意多边形: 形状 460"/>
            <p:cNvSpPr/>
            <p:nvPr/>
          </p:nvSpPr>
          <p:spPr>
            <a:xfrm flipH="1">
              <a:off x="16567880" y="-6308601"/>
              <a:ext cx="2507749" cy="6894857"/>
            </a:xfrm>
            <a:custGeom>
              <a:avLst/>
              <a:gdLst>
                <a:gd name="connsiteX0" fmla="*/ 2507749 w 2507749"/>
                <a:gd name="connsiteY0" fmla="*/ 0 h 6894857"/>
                <a:gd name="connsiteX1" fmla="*/ 1380459 w 2507749"/>
                <a:gd name="connsiteY1" fmla="*/ 0 h 6894857"/>
                <a:gd name="connsiteX2" fmla="*/ 1298914 w 2507749"/>
                <a:gd name="connsiteY2" fmla="*/ 85530 h 6894857"/>
                <a:gd name="connsiteX3" fmla="*/ 0 w 2507749"/>
                <a:gd name="connsiteY3" fmla="*/ 3447428 h 6894857"/>
                <a:gd name="connsiteX4" fmla="*/ 1298914 w 2507749"/>
                <a:gd name="connsiteY4" fmla="*/ 6809326 h 6894857"/>
                <a:gd name="connsiteX5" fmla="*/ 1380460 w 2507749"/>
                <a:gd name="connsiteY5" fmla="*/ 6894857 h 6894857"/>
                <a:gd name="connsiteX6" fmla="*/ 2507749 w 2507749"/>
                <a:gd name="connsiteY6" fmla="*/ 6894857 h 6894857"/>
                <a:gd name="connsiteX7" fmla="*/ 2507749 w 2507749"/>
                <a:gd name="connsiteY7" fmla="*/ 0 h 689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749" h="6894857">
                  <a:moveTo>
                    <a:pt x="2507749" y="0"/>
                  </a:moveTo>
                  <a:lnTo>
                    <a:pt x="1380459" y="0"/>
                  </a:lnTo>
                  <a:lnTo>
                    <a:pt x="1298914" y="85530"/>
                  </a:lnTo>
                  <a:cubicBezTo>
                    <a:pt x="491876" y="973468"/>
                    <a:pt x="0" y="2153006"/>
                    <a:pt x="0" y="3447428"/>
                  </a:cubicBezTo>
                  <a:cubicBezTo>
                    <a:pt x="0" y="4741850"/>
                    <a:pt x="491876" y="5921388"/>
                    <a:pt x="1298914" y="6809326"/>
                  </a:cubicBezTo>
                  <a:lnTo>
                    <a:pt x="1380460" y="6894857"/>
                  </a:lnTo>
                  <a:lnTo>
                    <a:pt x="2507749" y="6894857"/>
                  </a:lnTo>
                  <a:lnTo>
                    <a:pt x="2507749" y="0"/>
                  </a:lnTo>
                  <a:close/>
                </a:path>
              </a:pathLst>
            </a:custGeom>
            <a:solidFill>
              <a:srgbClr val="2A3036"/>
            </a:solidFill>
            <a:ln>
              <a:noFill/>
            </a:ln>
            <a:effectLst>
              <a:outerShdw blurRad="63500" dist="63500" dir="13500000" algn="ctr" rotWithShape="0">
                <a:srgbClr val="30373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2" name="任意多边形: 形状 461"/>
            <p:cNvSpPr/>
            <p:nvPr/>
          </p:nvSpPr>
          <p:spPr>
            <a:xfrm flipH="1">
              <a:off x="16567880" y="-6308601"/>
              <a:ext cx="2507749" cy="6894857"/>
            </a:xfrm>
            <a:custGeom>
              <a:avLst/>
              <a:gdLst>
                <a:gd name="connsiteX0" fmla="*/ 2507749 w 2507749"/>
                <a:gd name="connsiteY0" fmla="*/ 0 h 6894857"/>
                <a:gd name="connsiteX1" fmla="*/ 1380459 w 2507749"/>
                <a:gd name="connsiteY1" fmla="*/ 0 h 6894857"/>
                <a:gd name="connsiteX2" fmla="*/ 1298914 w 2507749"/>
                <a:gd name="connsiteY2" fmla="*/ 85530 h 6894857"/>
                <a:gd name="connsiteX3" fmla="*/ 0 w 2507749"/>
                <a:gd name="connsiteY3" fmla="*/ 3447428 h 6894857"/>
                <a:gd name="connsiteX4" fmla="*/ 1298914 w 2507749"/>
                <a:gd name="connsiteY4" fmla="*/ 6809326 h 6894857"/>
                <a:gd name="connsiteX5" fmla="*/ 1380460 w 2507749"/>
                <a:gd name="connsiteY5" fmla="*/ 6894857 h 6894857"/>
                <a:gd name="connsiteX6" fmla="*/ 2507749 w 2507749"/>
                <a:gd name="connsiteY6" fmla="*/ 6894857 h 6894857"/>
                <a:gd name="connsiteX7" fmla="*/ 2507749 w 2507749"/>
                <a:gd name="connsiteY7" fmla="*/ 0 h 689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749" h="6894857">
                  <a:moveTo>
                    <a:pt x="2507749" y="0"/>
                  </a:moveTo>
                  <a:lnTo>
                    <a:pt x="1380459" y="0"/>
                  </a:lnTo>
                  <a:lnTo>
                    <a:pt x="1298914" y="85530"/>
                  </a:lnTo>
                  <a:cubicBezTo>
                    <a:pt x="491876" y="973468"/>
                    <a:pt x="0" y="2153006"/>
                    <a:pt x="0" y="3447428"/>
                  </a:cubicBezTo>
                  <a:cubicBezTo>
                    <a:pt x="0" y="4741850"/>
                    <a:pt x="491876" y="5921388"/>
                    <a:pt x="1298914" y="6809326"/>
                  </a:cubicBezTo>
                  <a:lnTo>
                    <a:pt x="1380460" y="6894857"/>
                  </a:lnTo>
                  <a:lnTo>
                    <a:pt x="2507749" y="6894857"/>
                  </a:lnTo>
                  <a:lnTo>
                    <a:pt x="2507749" y="0"/>
                  </a:lnTo>
                  <a:close/>
                </a:path>
              </a:pathLst>
            </a:custGeom>
            <a:solidFill>
              <a:srgbClr val="2A3036"/>
            </a:solidFill>
            <a:ln>
              <a:noFill/>
            </a:ln>
            <a:effectLst>
              <a:outerShdw blurRad="63500" dist="63500" dir="2700000" algn="ctr" rotWithShape="0">
                <a:srgbClr val="24292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6" name="矩形 126"/>
          <p:cNvSpPr/>
          <p:nvPr/>
        </p:nvSpPr>
        <p:spPr>
          <a:xfrm flipH="1">
            <a:off x="4146782" y="1991222"/>
            <a:ext cx="7333492" cy="4094930"/>
          </a:xfrm>
          <a:custGeom>
            <a:avLst/>
            <a:gdLst>
              <a:gd name="connsiteX0" fmla="*/ 180000 w 7333492"/>
              <a:gd name="connsiteY0" fmla="*/ 0 h 4094930"/>
              <a:gd name="connsiteX1" fmla="*/ 7153492 w 7333492"/>
              <a:gd name="connsiteY1" fmla="*/ 0 h 4094930"/>
              <a:gd name="connsiteX2" fmla="*/ 7333492 w 7333492"/>
              <a:gd name="connsiteY2" fmla="*/ 180000 h 4094930"/>
              <a:gd name="connsiteX3" fmla="*/ 7333492 w 7333492"/>
              <a:gd name="connsiteY3" fmla="*/ 3914930 h 4094930"/>
              <a:gd name="connsiteX4" fmla="*/ 7153492 w 7333492"/>
              <a:gd name="connsiteY4" fmla="*/ 4094930 h 4094930"/>
              <a:gd name="connsiteX5" fmla="*/ 180000 w 7333492"/>
              <a:gd name="connsiteY5" fmla="*/ 4094930 h 4094930"/>
              <a:gd name="connsiteX6" fmla="*/ 0 w 7333492"/>
              <a:gd name="connsiteY6" fmla="*/ 3914930 h 4094930"/>
              <a:gd name="connsiteX7" fmla="*/ 0 w 7333492"/>
              <a:gd name="connsiteY7" fmla="*/ 180000 h 4094930"/>
              <a:gd name="connsiteX8" fmla="*/ 180000 w 7333492"/>
              <a:gd name="connsiteY8" fmla="*/ 0 h 40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3492" h="4094930">
                <a:moveTo>
                  <a:pt x="180000" y="0"/>
                </a:moveTo>
                <a:lnTo>
                  <a:pt x="7153492" y="0"/>
                </a:lnTo>
                <a:cubicBezTo>
                  <a:pt x="7252852" y="0"/>
                  <a:pt x="7333492" y="80640"/>
                  <a:pt x="7333492" y="180000"/>
                </a:cubicBezTo>
                <a:lnTo>
                  <a:pt x="7333492" y="3914930"/>
                </a:lnTo>
                <a:cubicBezTo>
                  <a:pt x="7333492" y="4014290"/>
                  <a:pt x="7252852" y="4094930"/>
                  <a:pt x="7153492" y="4094930"/>
                </a:cubicBezTo>
                <a:lnTo>
                  <a:pt x="180000" y="4094930"/>
                </a:lnTo>
                <a:cubicBezTo>
                  <a:pt x="80640" y="4094930"/>
                  <a:pt x="0" y="4014290"/>
                  <a:pt x="0" y="3914930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</a:path>
            </a:pathLst>
          </a:custGeom>
          <a:solidFill>
            <a:srgbClr val="E2EAF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8" name="任意多边形: 形状 167"/>
          <p:cNvSpPr/>
          <p:nvPr/>
        </p:nvSpPr>
        <p:spPr>
          <a:xfrm flipH="1">
            <a:off x="4454417" y="2283470"/>
            <a:ext cx="6718221" cy="3510434"/>
          </a:xfrm>
          <a:custGeom>
            <a:avLst/>
            <a:gdLst>
              <a:gd name="connsiteX0" fmla="*/ 382552 w 6718221"/>
              <a:gd name="connsiteY0" fmla="*/ 211842 h 3510434"/>
              <a:gd name="connsiteX1" fmla="*/ 202552 w 6718221"/>
              <a:gd name="connsiteY1" fmla="*/ 391842 h 3510434"/>
              <a:gd name="connsiteX2" fmla="*/ 202552 w 6718221"/>
              <a:gd name="connsiteY2" fmla="*/ 3118591 h 3510434"/>
              <a:gd name="connsiteX3" fmla="*/ 382552 w 6718221"/>
              <a:gd name="connsiteY3" fmla="*/ 3298591 h 3510434"/>
              <a:gd name="connsiteX4" fmla="*/ 6335670 w 6718221"/>
              <a:gd name="connsiteY4" fmla="*/ 3298591 h 3510434"/>
              <a:gd name="connsiteX5" fmla="*/ 6515670 w 6718221"/>
              <a:gd name="connsiteY5" fmla="*/ 3118591 h 3510434"/>
              <a:gd name="connsiteX6" fmla="*/ 6515670 w 6718221"/>
              <a:gd name="connsiteY6" fmla="*/ 391842 h 3510434"/>
              <a:gd name="connsiteX7" fmla="*/ 6335670 w 6718221"/>
              <a:gd name="connsiteY7" fmla="*/ 211842 h 3510434"/>
              <a:gd name="connsiteX8" fmla="*/ 180000 w 6718221"/>
              <a:gd name="connsiteY8" fmla="*/ 0 h 3510434"/>
              <a:gd name="connsiteX9" fmla="*/ 6538221 w 6718221"/>
              <a:gd name="connsiteY9" fmla="*/ 0 h 3510434"/>
              <a:gd name="connsiteX10" fmla="*/ 6718221 w 6718221"/>
              <a:gd name="connsiteY10" fmla="*/ 180000 h 3510434"/>
              <a:gd name="connsiteX11" fmla="*/ 6718221 w 6718221"/>
              <a:gd name="connsiteY11" fmla="*/ 3330434 h 3510434"/>
              <a:gd name="connsiteX12" fmla="*/ 6538221 w 6718221"/>
              <a:gd name="connsiteY12" fmla="*/ 3510434 h 3510434"/>
              <a:gd name="connsiteX13" fmla="*/ 180000 w 6718221"/>
              <a:gd name="connsiteY13" fmla="*/ 3510434 h 3510434"/>
              <a:gd name="connsiteX14" fmla="*/ 0 w 6718221"/>
              <a:gd name="connsiteY14" fmla="*/ 3330434 h 3510434"/>
              <a:gd name="connsiteX15" fmla="*/ 0 w 6718221"/>
              <a:gd name="connsiteY15" fmla="*/ 180000 h 3510434"/>
              <a:gd name="connsiteX16" fmla="*/ 180000 w 6718221"/>
              <a:gd name="connsiteY16" fmla="*/ 0 h 351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18221" h="3510434">
                <a:moveTo>
                  <a:pt x="382552" y="211842"/>
                </a:moveTo>
                <a:cubicBezTo>
                  <a:pt x="283192" y="211842"/>
                  <a:pt x="202552" y="292482"/>
                  <a:pt x="202552" y="391842"/>
                </a:cubicBezTo>
                <a:lnTo>
                  <a:pt x="202552" y="3118591"/>
                </a:lnTo>
                <a:cubicBezTo>
                  <a:pt x="202552" y="3217951"/>
                  <a:pt x="283192" y="3298591"/>
                  <a:pt x="382552" y="3298591"/>
                </a:cubicBezTo>
                <a:lnTo>
                  <a:pt x="6335670" y="3298591"/>
                </a:lnTo>
                <a:cubicBezTo>
                  <a:pt x="6435030" y="3298591"/>
                  <a:pt x="6515670" y="3217951"/>
                  <a:pt x="6515670" y="3118591"/>
                </a:cubicBezTo>
                <a:lnTo>
                  <a:pt x="6515670" y="391842"/>
                </a:lnTo>
                <a:cubicBezTo>
                  <a:pt x="6515670" y="292482"/>
                  <a:pt x="6435030" y="211842"/>
                  <a:pt x="6335670" y="211842"/>
                </a:cubicBezTo>
                <a:close/>
                <a:moveTo>
                  <a:pt x="180000" y="0"/>
                </a:moveTo>
                <a:lnTo>
                  <a:pt x="6538221" y="0"/>
                </a:lnTo>
                <a:cubicBezTo>
                  <a:pt x="6637581" y="0"/>
                  <a:pt x="6718221" y="80640"/>
                  <a:pt x="6718221" y="180000"/>
                </a:cubicBezTo>
                <a:lnTo>
                  <a:pt x="6718221" y="3330434"/>
                </a:lnTo>
                <a:cubicBezTo>
                  <a:pt x="6718221" y="3429794"/>
                  <a:pt x="6637581" y="3510434"/>
                  <a:pt x="6538221" y="3510434"/>
                </a:cubicBezTo>
                <a:lnTo>
                  <a:pt x="180000" y="3510434"/>
                </a:lnTo>
                <a:cubicBezTo>
                  <a:pt x="80640" y="3510434"/>
                  <a:pt x="0" y="3429794"/>
                  <a:pt x="0" y="3330434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90500" dist="190500" dir="2700000" algn="ctr" rotWithShape="0">
              <a:srgbClr val="29486D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0" name="任意多边形: 形状 169"/>
          <p:cNvSpPr/>
          <p:nvPr/>
        </p:nvSpPr>
        <p:spPr>
          <a:xfrm flipH="1">
            <a:off x="4454417" y="2283470"/>
            <a:ext cx="6718221" cy="3510434"/>
          </a:xfrm>
          <a:custGeom>
            <a:avLst/>
            <a:gdLst>
              <a:gd name="connsiteX0" fmla="*/ 382552 w 6718221"/>
              <a:gd name="connsiteY0" fmla="*/ 211842 h 3510434"/>
              <a:gd name="connsiteX1" fmla="*/ 202552 w 6718221"/>
              <a:gd name="connsiteY1" fmla="*/ 391842 h 3510434"/>
              <a:gd name="connsiteX2" fmla="*/ 202552 w 6718221"/>
              <a:gd name="connsiteY2" fmla="*/ 3118591 h 3510434"/>
              <a:gd name="connsiteX3" fmla="*/ 382552 w 6718221"/>
              <a:gd name="connsiteY3" fmla="*/ 3298591 h 3510434"/>
              <a:gd name="connsiteX4" fmla="*/ 6335670 w 6718221"/>
              <a:gd name="connsiteY4" fmla="*/ 3298591 h 3510434"/>
              <a:gd name="connsiteX5" fmla="*/ 6515670 w 6718221"/>
              <a:gd name="connsiteY5" fmla="*/ 3118591 h 3510434"/>
              <a:gd name="connsiteX6" fmla="*/ 6515670 w 6718221"/>
              <a:gd name="connsiteY6" fmla="*/ 391842 h 3510434"/>
              <a:gd name="connsiteX7" fmla="*/ 6335670 w 6718221"/>
              <a:gd name="connsiteY7" fmla="*/ 211842 h 3510434"/>
              <a:gd name="connsiteX8" fmla="*/ 180000 w 6718221"/>
              <a:gd name="connsiteY8" fmla="*/ 0 h 3510434"/>
              <a:gd name="connsiteX9" fmla="*/ 6538221 w 6718221"/>
              <a:gd name="connsiteY9" fmla="*/ 0 h 3510434"/>
              <a:gd name="connsiteX10" fmla="*/ 6718221 w 6718221"/>
              <a:gd name="connsiteY10" fmla="*/ 180000 h 3510434"/>
              <a:gd name="connsiteX11" fmla="*/ 6718221 w 6718221"/>
              <a:gd name="connsiteY11" fmla="*/ 3330434 h 3510434"/>
              <a:gd name="connsiteX12" fmla="*/ 6538221 w 6718221"/>
              <a:gd name="connsiteY12" fmla="*/ 3510434 h 3510434"/>
              <a:gd name="connsiteX13" fmla="*/ 180000 w 6718221"/>
              <a:gd name="connsiteY13" fmla="*/ 3510434 h 3510434"/>
              <a:gd name="connsiteX14" fmla="*/ 0 w 6718221"/>
              <a:gd name="connsiteY14" fmla="*/ 3330434 h 3510434"/>
              <a:gd name="connsiteX15" fmla="*/ 0 w 6718221"/>
              <a:gd name="connsiteY15" fmla="*/ 180000 h 3510434"/>
              <a:gd name="connsiteX16" fmla="*/ 180000 w 6718221"/>
              <a:gd name="connsiteY16" fmla="*/ 0 h 351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18221" h="3510434">
                <a:moveTo>
                  <a:pt x="382552" y="211842"/>
                </a:moveTo>
                <a:cubicBezTo>
                  <a:pt x="283192" y="211842"/>
                  <a:pt x="202552" y="292482"/>
                  <a:pt x="202552" y="391842"/>
                </a:cubicBezTo>
                <a:lnTo>
                  <a:pt x="202552" y="3118591"/>
                </a:lnTo>
                <a:cubicBezTo>
                  <a:pt x="202552" y="3217951"/>
                  <a:pt x="283192" y="3298591"/>
                  <a:pt x="382552" y="3298591"/>
                </a:cubicBezTo>
                <a:lnTo>
                  <a:pt x="6335670" y="3298591"/>
                </a:lnTo>
                <a:cubicBezTo>
                  <a:pt x="6435030" y="3298591"/>
                  <a:pt x="6515670" y="3217951"/>
                  <a:pt x="6515670" y="3118591"/>
                </a:cubicBezTo>
                <a:lnTo>
                  <a:pt x="6515670" y="391842"/>
                </a:lnTo>
                <a:cubicBezTo>
                  <a:pt x="6515670" y="292482"/>
                  <a:pt x="6435030" y="211842"/>
                  <a:pt x="6335670" y="211842"/>
                </a:cubicBezTo>
                <a:close/>
                <a:moveTo>
                  <a:pt x="180000" y="0"/>
                </a:moveTo>
                <a:lnTo>
                  <a:pt x="6538221" y="0"/>
                </a:lnTo>
                <a:cubicBezTo>
                  <a:pt x="6637581" y="0"/>
                  <a:pt x="6718221" y="80640"/>
                  <a:pt x="6718221" y="180000"/>
                </a:cubicBezTo>
                <a:lnTo>
                  <a:pt x="6718221" y="3330434"/>
                </a:lnTo>
                <a:cubicBezTo>
                  <a:pt x="6718221" y="3429794"/>
                  <a:pt x="6637581" y="3510434"/>
                  <a:pt x="6538221" y="3510434"/>
                </a:cubicBezTo>
                <a:lnTo>
                  <a:pt x="180000" y="3510434"/>
                </a:lnTo>
                <a:cubicBezTo>
                  <a:pt x="80640" y="3510434"/>
                  <a:pt x="0" y="3429794"/>
                  <a:pt x="0" y="3330434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E2EAF4"/>
          </a:solidFill>
          <a:ln>
            <a:noFill/>
          </a:ln>
          <a:effectLst>
            <a:outerShdw blurRad="190500" dist="190500" dir="13500000" algn="ctr" rotWithShape="0">
              <a:srgbClr val="FFFFF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5" name="矩形: 圆角 174"/>
          <p:cNvSpPr/>
          <p:nvPr/>
        </p:nvSpPr>
        <p:spPr>
          <a:xfrm flipH="1">
            <a:off x="5094724" y="3146121"/>
            <a:ext cx="5437607" cy="1316727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3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 flipH="1">
            <a:off x="10401603" y="3011827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 flipH="1">
            <a:off x="10401603" y="4330162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 flipH="1">
            <a:off x="4964825" y="3011827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 flipH="1">
            <a:off x="4964825" y="4330162"/>
            <a:ext cx="263800" cy="263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63500" dist="50800" dir="2700000">
              <a:schemeClr val="accent3">
                <a:lumMod val="60000"/>
                <a:lumOff val="4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: 圆角 189"/>
          <p:cNvSpPr/>
          <p:nvPr/>
        </p:nvSpPr>
        <p:spPr>
          <a:xfrm>
            <a:off x="5018194" y="5013061"/>
            <a:ext cx="5496766" cy="208480"/>
          </a:xfrm>
          <a:prstGeom prst="roundRect">
            <a:avLst>
              <a:gd name="adj" fmla="val 50000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innerShdw blurRad="63500" dist="63500" dir="13500000">
              <a:srgbClr val="C0C7CF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5" name="组合 194"/>
          <p:cNvGrpSpPr/>
          <p:nvPr/>
        </p:nvGrpSpPr>
        <p:grpSpPr>
          <a:xfrm>
            <a:off x="5144826" y="5077750"/>
            <a:ext cx="3597685" cy="88628"/>
            <a:chOff x="5533428" y="3341678"/>
            <a:chExt cx="2792977" cy="88628"/>
          </a:xfrm>
        </p:grpSpPr>
        <p:sp>
          <p:nvSpPr>
            <p:cNvPr id="202" name="矩形: 圆角 201"/>
            <p:cNvSpPr/>
            <p:nvPr/>
          </p:nvSpPr>
          <p:spPr>
            <a:xfrm>
              <a:off x="5533428" y="3341678"/>
              <a:ext cx="2792977" cy="79103"/>
            </a:xfrm>
            <a:prstGeom prst="roundRect">
              <a:avLst>
                <a:gd name="adj" fmla="val 50000"/>
              </a:avLst>
            </a:prstGeom>
            <a:solidFill>
              <a:srgbClr val="E2EAF4"/>
            </a:solidFill>
            <a:ln>
              <a:noFill/>
            </a:ln>
            <a:effectLst>
              <a:outerShdw blurRad="25400" dist="25400" dir="13500000" algn="ctr" rotWithShape="0">
                <a:srgbClr val="FFFF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3" name="矩形: 圆角 202"/>
            <p:cNvSpPr/>
            <p:nvPr/>
          </p:nvSpPr>
          <p:spPr>
            <a:xfrm>
              <a:off x="5533428" y="3351203"/>
              <a:ext cx="2792977" cy="79103"/>
            </a:xfrm>
            <a:prstGeom prst="roundRect">
              <a:avLst>
                <a:gd name="adj" fmla="val 50000"/>
              </a:avLst>
            </a:prstGeom>
            <a:solidFill>
              <a:srgbClr val="E2EAF4"/>
            </a:solidFill>
            <a:ln>
              <a:noFill/>
            </a:ln>
            <a:effectLst>
              <a:outerShdw blurRad="25400" dist="25400" dir="2700000" algn="ctr" rotWithShape="0">
                <a:srgbClr val="C0C7C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96" name="图片 395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57581" y="3196121"/>
            <a:ext cx="4334541" cy="4334541"/>
          </a:xfrm>
          <a:prstGeom prst="rect">
            <a:avLst/>
          </a:prstGeom>
        </p:spPr>
      </p:pic>
      <p:sp>
        <p:nvSpPr>
          <p:cNvPr id="483" name="矩形: 圆角 482"/>
          <p:cNvSpPr/>
          <p:nvPr/>
        </p:nvSpPr>
        <p:spPr>
          <a:xfrm>
            <a:off x="4288639" y="695354"/>
            <a:ext cx="7077448" cy="915632"/>
          </a:xfrm>
          <a:prstGeom prst="roundRect">
            <a:avLst>
              <a:gd name="adj" fmla="val 18485"/>
            </a:avLst>
          </a:prstGeom>
          <a:blipFill dpi="0" rotWithShape="1">
            <a:blip r:embed="rId7"/>
            <a:srcRect/>
            <a:tile tx="0" ty="0" sx="100000" sy="100000" flip="none" algn="t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4146782" y="555515"/>
            <a:ext cx="7361163" cy="1195310"/>
            <a:chOff x="4146782" y="555515"/>
            <a:chExt cx="7361163" cy="1195310"/>
          </a:xfrm>
        </p:grpSpPr>
        <p:sp>
          <p:nvSpPr>
            <p:cNvPr id="85" name="矩形: 圆角 84"/>
            <p:cNvSpPr/>
            <p:nvPr/>
          </p:nvSpPr>
          <p:spPr>
            <a:xfrm>
              <a:off x="4146782" y="555515"/>
              <a:ext cx="7361163" cy="1195310"/>
            </a:xfrm>
            <a:prstGeom prst="roundRect">
              <a:avLst/>
            </a:prstGeom>
            <a:blipFill dpi="0"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tile tx="0" ty="-222250" sx="100000" sy="100000" flip="none" algn="ctr"/>
            </a:blipFill>
            <a:ln>
              <a:noFill/>
            </a:ln>
            <a:effectLst>
              <a:innerShdw blurRad="127000" dist="127000" dir="13500000">
                <a:srgbClr val="C0C7CF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5" name="矩形: 圆角 494"/>
            <p:cNvSpPr/>
            <p:nvPr/>
          </p:nvSpPr>
          <p:spPr>
            <a:xfrm>
              <a:off x="4288639" y="695354"/>
              <a:ext cx="7077448" cy="915632"/>
            </a:xfrm>
            <a:prstGeom prst="roundRect">
              <a:avLst>
                <a:gd name="adj" fmla="val 18485"/>
              </a:avLst>
            </a:prstGeom>
            <a:blipFill dpi="0"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94652" y="4886210"/>
            <a:ext cx="1995396" cy="409235"/>
            <a:chOff x="8594652" y="4886210"/>
            <a:chExt cx="1995396" cy="409235"/>
          </a:xfrm>
        </p:grpSpPr>
        <p:sp>
          <p:nvSpPr>
            <p:cNvPr id="114" name="矩形: 圆角 113"/>
            <p:cNvSpPr/>
            <p:nvPr/>
          </p:nvSpPr>
          <p:spPr>
            <a:xfrm>
              <a:off x="8594652" y="4886210"/>
              <a:ext cx="1995396" cy="409235"/>
            </a:xfrm>
            <a:prstGeom prst="roundRect">
              <a:avLst/>
            </a:prstGeom>
            <a:solidFill>
              <a:srgbClr val="E2EAF4"/>
            </a:solidFill>
            <a:ln>
              <a:noFill/>
            </a:ln>
            <a:effectLst>
              <a:outerShdw blurRad="165100" dist="165100" dir="2700000" algn="ctr" rotWithShape="0">
                <a:srgbClr val="29486D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矩形: 圆角 114"/>
            <p:cNvSpPr/>
            <p:nvPr/>
          </p:nvSpPr>
          <p:spPr>
            <a:xfrm>
              <a:off x="8594652" y="4886210"/>
              <a:ext cx="1995396" cy="409235"/>
            </a:xfrm>
            <a:prstGeom prst="roundRect">
              <a:avLst/>
            </a:prstGeom>
            <a:solidFill>
              <a:srgbClr val="E2EAF4"/>
            </a:solidFill>
            <a:ln>
              <a:noFill/>
            </a:ln>
            <a:effectLst>
              <a:outerShdw blurRad="203200" dist="63500" dir="13500000" algn="ct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8730310" y="4952328"/>
              <a:ext cx="1720905" cy="276860"/>
            </a:xfrm>
            <a:prstGeom prst="rect">
              <a:avLst/>
            </a:prstGeom>
            <a:noFill/>
            <a:effectLst>
              <a:outerShdw blurRad="25400" dist="25400" algn="ctr" rotWithShape="0">
                <a:srgbClr val="29486D">
                  <a:alpha val="20000"/>
                </a:srgb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accent3"/>
                  </a:solidFill>
                  <a:latin typeface="Arial Black" panose="020B0A04020102020204" charset="0"/>
                  <a:ea typeface="+mj-ea"/>
                  <a:cs typeface="Arial Black" panose="020B0A04020102020204" charset="0"/>
                </a:rPr>
                <a:t>PART THREE</a:t>
              </a:r>
              <a:endParaRPr lang="zh-CN" altLang="en-US">
                <a:solidFill>
                  <a:schemeClr val="accent3"/>
                </a:solidFill>
                <a:latin typeface="Arial Black" panose="020B0A04020102020204" charset="0"/>
                <a:ea typeface="+mj-ea"/>
                <a:cs typeface="Arial Black" panose="020B0A04020102020204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 flipH="1">
            <a:off x="5207488" y="3420736"/>
            <a:ext cx="5212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gradFill>
                  <a:gsLst>
                    <a:gs pos="1000">
                      <a:schemeClr val="accent5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汉仪雅酷黑简" panose="00020600040101010101" charset="-122"/>
                <a:ea typeface="汉仪雅酷黑简" panose="00020600040101010101" charset="-122"/>
              </a:rPr>
              <a:t>技术路线与实现方法</a:t>
            </a:r>
            <a:endParaRPr lang="zh-CN" altLang="en-US" sz="4400" dirty="0">
              <a:gradFill>
                <a:gsLst>
                  <a:gs pos="1000">
                    <a:schemeClr val="accent5"/>
                  </a:gs>
                  <a:gs pos="100000">
                    <a:schemeClr val="accent6"/>
                  </a:gs>
                </a:gsLst>
                <a:lin ang="2700000" scaled="0"/>
              </a:gra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">
        <p14:reveal/>
      </p:transition>
    </mc:Choice>
    <mc:Fallback>
      <p:transition spd="slow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PA" val="v5.2.11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PA" val="v5.2.11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PA" val="v5.2.11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PA" val="v5.2.11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PA" val="v5.2.11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PA" val="v5.2.11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PA" val="v5.2.11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PA" val="v5.2.11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PA" val="v5.2.11"/>
</p:tagLst>
</file>

<file path=ppt/tags/tag180.xml><?xml version="1.0" encoding="utf-8"?>
<p:tagLst xmlns:p="http://schemas.openxmlformats.org/presentationml/2006/main">
  <p:tag name="PA" val="v5.2.11"/>
</p:tagLst>
</file>

<file path=ppt/tags/tag181.xml><?xml version="1.0" encoding="utf-8"?>
<p:tagLst xmlns:p="http://schemas.openxmlformats.org/presentationml/2006/main">
  <p:tag name="PA" val="v5.2.11"/>
</p:tagLst>
</file>

<file path=ppt/tags/tag182.xml><?xml version="1.0" encoding="utf-8"?>
<p:tagLst xmlns:p="http://schemas.openxmlformats.org/presentationml/2006/main">
  <p:tag name="PA" val="v5.2.11"/>
</p:tagLst>
</file>

<file path=ppt/tags/tag183.xml><?xml version="1.0" encoding="utf-8"?>
<p:tagLst xmlns:p="http://schemas.openxmlformats.org/presentationml/2006/main">
  <p:tag name="PA" val="v5.2.11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PA" val="v5.2.11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PA" val="v5.2.11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PA" val="v5.2.11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PA" val="v5.2.11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PA" val="v5.2.11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PA" val="v5.2.11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PA" val="v5.2.11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PA" val="v5.2.11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PA" val="v5.2.11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PA" val="v5.2.11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PA" val="v5.2.11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PA" val="v5.2.11"/>
</p:tagLst>
</file>

<file path=ppt/tags/tag30.xml><?xml version="1.0" encoding="utf-8"?>
<p:tagLst xmlns:p="http://schemas.openxmlformats.org/presentationml/2006/main">
  <p:tag name="PA" val="v5.2.11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PA" val="v5.2.11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PA" val="v5.2.11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PA" val="v5.2.11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PA" val="v5.2.11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PA" val="v5.2.11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PA" val="v5.2.11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PA" val="v5.2.11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PA" val="v5.2.11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PA" val="v5.2.11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PA" val="v5.2.11"/>
</p:tagLst>
</file>

<file path=ppt/tags/tag40.xml><?xml version="1.0" encoding="utf-8"?>
<p:tagLst xmlns:p="http://schemas.openxmlformats.org/presentationml/2006/main">
  <p:tag name="PA" val="v5.2.11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PA" val="v5.2.11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PA" val="v5.2.11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PA" val="v5.2.11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PA" val="v5.2.11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PA" val="v5.2.11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PA" val="v5.2.11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PA" val="v5.2.11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PA" val="v5.2.11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PA" val="v5.2.11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PA" val="v5.2.11"/>
</p:tagLst>
</file>

<file path=ppt/tags/tag50.xml><?xml version="1.0" encoding="utf-8"?>
<p:tagLst xmlns:p="http://schemas.openxmlformats.org/presentationml/2006/main">
  <p:tag name="PA" val="v5.2.11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PA" val="v5.2.11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PA" val="v5.2.11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PA" val="v5.2.11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PA" val="v5.2.11"/>
</p:tagLst>
</file>

<file path=ppt/tags/tag539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PA" val="v5.2.11"/>
</p:tagLst>
</file>

<file path=ppt/tags/tag540.xml><?xml version="1.0" encoding="utf-8"?>
<p:tagLst xmlns:p="http://schemas.openxmlformats.org/presentationml/2006/main">
  <p:tag name="PA" val="v5.2.11"/>
</p:tagLst>
</file>

<file path=ppt/tags/tag541.xml><?xml version="1.0" encoding="utf-8"?>
<p:tagLst xmlns:p="http://schemas.openxmlformats.org/presentationml/2006/main">
  <p:tag name="PA" val="v5.2.11"/>
</p:tagLst>
</file>

<file path=ppt/tags/tag542.xml><?xml version="1.0" encoding="utf-8"?>
<p:tagLst xmlns:p="http://schemas.openxmlformats.org/presentationml/2006/main">
  <p:tag name="PA" val="v5.2.11"/>
</p:tagLst>
</file>

<file path=ppt/tags/tag543.xml><?xml version="1.0" encoding="utf-8"?>
<p:tagLst xmlns:p="http://schemas.openxmlformats.org/presentationml/2006/main">
  <p:tag name="PA" val="v5.2.11"/>
</p:tagLst>
</file>

<file path=ppt/tags/tag544.xml><?xml version="1.0" encoding="utf-8"?>
<p:tagLst xmlns:p="http://schemas.openxmlformats.org/presentationml/2006/main">
  <p:tag name="PA" val="v5.2.11"/>
</p:tagLst>
</file>

<file path=ppt/tags/tag545.xml><?xml version="1.0" encoding="utf-8"?>
<p:tagLst xmlns:p="http://schemas.openxmlformats.org/presentationml/2006/main">
  <p:tag name="PA" val="v5.2.11"/>
</p:tagLst>
</file>

<file path=ppt/tags/tag546.xml><?xml version="1.0" encoding="utf-8"?>
<p:tagLst xmlns:p="http://schemas.openxmlformats.org/presentationml/2006/main">
  <p:tag name="PA" val="v5.2.11"/>
</p:tagLst>
</file>

<file path=ppt/tags/tag547.xml><?xml version="1.0" encoding="utf-8"?>
<p:tagLst xmlns:p="http://schemas.openxmlformats.org/presentationml/2006/main">
  <p:tag name="PA" val="v5.2.11"/>
</p:tagLst>
</file>

<file path=ppt/tags/tag548.xml><?xml version="1.0" encoding="utf-8"?>
<p:tagLst xmlns:p="http://schemas.openxmlformats.org/presentationml/2006/main">
  <p:tag name="PA" val="v5.2.11"/>
</p:tagLst>
</file>

<file path=ppt/tags/tag549.xml><?xml version="1.0" encoding="utf-8"?>
<p:tagLst xmlns:p="http://schemas.openxmlformats.org/presentationml/2006/main">
  <p:tag name="PA" val="v5.2.11"/>
</p:tagLst>
</file>

<file path=ppt/tags/tag55.xml><?xml version="1.0" encoding="utf-8"?>
<p:tagLst xmlns:p="http://schemas.openxmlformats.org/presentationml/2006/main">
  <p:tag name="PA" val="v5.2.11"/>
</p:tagLst>
</file>

<file path=ppt/tags/tag550.xml><?xml version="1.0" encoding="utf-8"?>
<p:tagLst xmlns:p="http://schemas.openxmlformats.org/presentationml/2006/main">
  <p:tag name="PA" val="v5.2.11"/>
</p:tagLst>
</file>

<file path=ppt/tags/tag551.xml><?xml version="1.0" encoding="utf-8"?>
<p:tagLst xmlns:p="http://schemas.openxmlformats.org/presentationml/2006/main">
  <p:tag name="PA" val="v5.2.11"/>
</p:tagLst>
</file>

<file path=ppt/tags/tag552.xml><?xml version="1.0" encoding="utf-8"?>
<p:tagLst xmlns:p="http://schemas.openxmlformats.org/presentationml/2006/main">
  <p:tag name="PA" val="v5.2.11"/>
</p:tagLst>
</file>

<file path=ppt/tags/tag553.xml><?xml version="1.0" encoding="utf-8"?>
<p:tagLst xmlns:p="http://schemas.openxmlformats.org/presentationml/2006/main">
  <p:tag name="PA" val="v5.2.11"/>
</p:tagLst>
</file>

<file path=ppt/tags/tag554.xml><?xml version="1.0" encoding="utf-8"?>
<p:tagLst xmlns:p="http://schemas.openxmlformats.org/presentationml/2006/main">
  <p:tag name="PA" val="v5.2.11"/>
</p:tagLst>
</file>

<file path=ppt/tags/tag555.xml><?xml version="1.0" encoding="utf-8"?>
<p:tagLst xmlns:p="http://schemas.openxmlformats.org/presentationml/2006/main">
  <p:tag name="PA" val="v5.2.11"/>
</p:tagLst>
</file>

<file path=ppt/tags/tag556.xml><?xml version="1.0" encoding="utf-8"?>
<p:tagLst xmlns:p="http://schemas.openxmlformats.org/presentationml/2006/main">
  <p:tag name="PA" val="v5.2.11"/>
</p:tagLst>
</file>

<file path=ppt/tags/tag557.xml><?xml version="1.0" encoding="utf-8"?>
<p:tagLst xmlns:p="http://schemas.openxmlformats.org/presentationml/2006/main">
  <p:tag name="PA" val="v5.2.11"/>
</p:tagLst>
</file>

<file path=ppt/tags/tag558.xml><?xml version="1.0" encoding="utf-8"?>
<p:tagLst xmlns:p="http://schemas.openxmlformats.org/presentationml/2006/main">
  <p:tag name="PA" val="v5.2.11"/>
</p:tagLst>
</file>

<file path=ppt/tags/tag559.xml><?xml version="1.0" encoding="utf-8"?>
<p:tagLst xmlns:p="http://schemas.openxmlformats.org/presentationml/2006/main">
  <p:tag name="PA" val="v5.2.11"/>
</p:tagLst>
</file>

<file path=ppt/tags/tag56.xml><?xml version="1.0" encoding="utf-8"?>
<p:tagLst xmlns:p="http://schemas.openxmlformats.org/presentationml/2006/main">
  <p:tag name="PA" val="v5.2.11"/>
</p:tagLst>
</file>

<file path=ppt/tags/tag560.xml><?xml version="1.0" encoding="utf-8"?>
<p:tagLst xmlns:p="http://schemas.openxmlformats.org/presentationml/2006/main">
  <p:tag name="PA" val="v5.2.11"/>
</p:tagLst>
</file>

<file path=ppt/tags/tag561.xml><?xml version="1.0" encoding="utf-8"?>
<p:tagLst xmlns:p="http://schemas.openxmlformats.org/presentationml/2006/main">
  <p:tag name="PA" val="v5.2.11"/>
</p:tagLst>
</file>

<file path=ppt/tags/tag562.xml><?xml version="1.0" encoding="utf-8"?>
<p:tagLst xmlns:p="http://schemas.openxmlformats.org/presentationml/2006/main">
  <p:tag name="PA" val="v5.2.11"/>
</p:tagLst>
</file>

<file path=ppt/tags/tag563.xml><?xml version="1.0" encoding="utf-8"?>
<p:tagLst xmlns:p="http://schemas.openxmlformats.org/presentationml/2006/main">
  <p:tag name="PA" val="v5.2.11"/>
</p:tagLst>
</file>

<file path=ppt/tags/tag564.xml><?xml version="1.0" encoding="utf-8"?>
<p:tagLst xmlns:p="http://schemas.openxmlformats.org/presentationml/2006/main">
  <p:tag name="PA" val="v5.2.11"/>
</p:tagLst>
</file>

<file path=ppt/tags/tag565.xml><?xml version="1.0" encoding="utf-8"?>
<p:tagLst xmlns:p="http://schemas.openxmlformats.org/presentationml/2006/main">
  <p:tag name="PA" val="v5.2.11"/>
</p:tagLst>
</file>

<file path=ppt/tags/tag566.xml><?xml version="1.0" encoding="utf-8"?>
<p:tagLst xmlns:p="http://schemas.openxmlformats.org/presentationml/2006/main">
  <p:tag name="PA" val="v5.2.11"/>
</p:tagLst>
</file>

<file path=ppt/tags/tag567.xml><?xml version="1.0" encoding="utf-8"?>
<p:tagLst xmlns:p="http://schemas.openxmlformats.org/presentationml/2006/main">
  <p:tag name="PA" val="v5.2.11"/>
</p:tagLst>
</file>

<file path=ppt/tags/tag568.xml><?xml version="1.0" encoding="utf-8"?>
<p:tagLst xmlns:p="http://schemas.openxmlformats.org/presentationml/2006/main">
  <p:tag name="PA" val="v5.2.11"/>
</p:tagLst>
</file>

<file path=ppt/tags/tag569.xml><?xml version="1.0" encoding="utf-8"?>
<p:tagLst xmlns:p="http://schemas.openxmlformats.org/presentationml/2006/main">
  <p:tag name="PA" val="v5.2.11"/>
</p:tagLst>
</file>

<file path=ppt/tags/tag57.xml><?xml version="1.0" encoding="utf-8"?>
<p:tagLst xmlns:p="http://schemas.openxmlformats.org/presentationml/2006/main">
  <p:tag name="PA" val="v5.2.11"/>
</p:tagLst>
</file>

<file path=ppt/tags/tag570.xml><?xml version="1.0" encoding="utf-8"?>
<p:tagLst xmlns:p="http://schemas.openxmlformats.org/presentationml/2006/main">
  <p:tag name="PA" val="v5.2.11"/>
</p:tagLst>
</file>

<file path=ppt/tags/tag571.xml><?xml version="1.0" encoding="utf-8"?>
<p:tagLst xmlns:p="http://schemas.openxmlformats.org/presentationml/2006/main">
  <p:tag name="PA" val="v5.2.11"/>
</p:tagLst>
</file>

<file path=ppt/tags/tag572.xml><?xml version="1.0" encoding="utf-8"?>
<p:tagLst xmlns:p="http://schemas.openxmlformats.org/presentationml/2006/main">
  <p:tag name="PA" val="v5.2.11"/>
</p:tagLst>
</file>

<file path=ppt/tags/tag573.xml><?xml version="1.0" encoding="utf-8"?>
<p:tagLst xmlns:p="http://schemas.openxmlformats.org/presentationml/2006/main">
  <p:tag name="PA" val="v5.2.11"/>
</p:tagLst>
</file>

<file path=ppt/tags/tag574.xml><?xml version="1.0" encoding="utf-8"?>
<p:tagLst xmlns:p="http://schemas.openxmlformats.org/presentationml/2006/main">
  <p:tag name="PA" val="v5.2.11"/>
</p:tagLst>
</file>

<file path=ppt/tags/tag575.xml><?xml version="1.0" encoding="utf-8"?>
<p:tagLst xmlns:p="http://schemas.openxmlformats.org/presentationml/2006/main">
  <p:tag name="PA" val="v5.2.11"/>
</p:tagLst>
</file>

<file path=ppt/tags/tag576.xml><?xml version="1.0" encoding="utf-8"?>
<p:tagLst xmlns:p="http://schemas.openxmlformats.org/presentationml/2006/main">
  <p:tag name="COMMONDATA" val="eyJoZGlkIjoiNjFiOWJiNzU5ZGVlMDg2ZGFkMDllOTEwNjVmZmRhOWYifQ=="/>
</p:tagLst>
</file>

<file path=ppt/tags/tag58.xml><?xml version="1.0" encoding="utf-8"?>
<p:tagLst xmlns:p="http://schemas.openxmlformats.org/presentationml/2006/main">
  <p:tag name="PA" val="v5.2.11"/>
</p:tagLst>
</file>

<file path=ppt/tags/tag59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PA" val="v5.2.11"/>
</p:tagLst>
</file>

<file path=ppt/tags/tag60.xml><?xml version="1.0" encoding="utf-8"?>
<p:tagLst xmlns:p="http://schemas.openxmlformats.org/presentationml/2006/main">
  <p:tag name="PA" val="v5.2.11"/>
</p:tagLst>
</file>

<file path=ppt/tags/tag61.xml><?xml version="1.0" encoding="utf-8"?>
<p:tagLst xmlns:p="http://schemas.openxmlformats.org/presentationml/2006/main">
  <p:tag name="PA" val="v5.2.11"/>
</p:tagLst>
</file>

<file path=ppt/tags/tag62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PA" val="v5.2.11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PA" val="v5.2.11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深浅新拟态配色">
      <a:dk1>
        <a:srgbClr val="282E34"/>
      </a:dk1>
      <a:lt1>
        <a:srgbClr val="24292E"/>
      </a:lt1>
      <a:dk2>
        <a:srgbClr val="FFFFFF"/>
      </a:dk2>
      <a:lt2>
        <a:srgbClr val="F2F2F2"/>
      </a:lt2>
      <a:accent1>
        <a:srgbClr val="3EDF86"/>
      </a:accent1>
      <a:accent2>
        <a:srgbClr val="4EE08F"/>
      </a:accent2>
      <a:accent3>
        <a:srgbClr val="585EE6"/>
      </a:accent3>
      <a:accent4>
        <a:srgbClr val="8786FC"/>
      </a:accent4>
      <a:accent5>
        <a:srgbClr val="6F8F92"/>
      </a:accent5>
      <a:accent6>
        <a:srgbClr val="415368"/>
      </a:accent6>
      <a:hlink>
        <a:srgbClr val="FFFFFF"/>
      </a:hlink>
      <a:folHlink>
        <a:srgbClr val="2D3237"/>
      </a:folHlink>
    </a:clrScheme>
    <a:fontScheme name="自定义 8">
      <a:majorFont>
        <a:latin typeface="Comic Sans MS"/>
        <a:ea typeface="Comic Sans MS"/>
        <a:cs typeface=""/>
      </a:majorFont>
      <a:minorFont>
        <a:latin typeface="Comic Sans MS"/>
        <a:ea typeface="Comic Sans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203200" dir="2700000" algn="ctr" rotWithShape="0">
            <a:srgbClr val="C0C7CF"/>
          </a:outerShdw>
        </a:effectLst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2238</Words>
  <Application>WPS 演示</Application>
  <PresentationFormat>宽屏</PresentationFormat>
  <Paragraphs>362</Paragraphs>
  <Slides>15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Comic Sans MS</vt:lpstr>
      <vt:lpstr>汉仪雅酷黑简</vt:lpstr>
      <vt:lpstr>汉仪颜楷简</vt:lpstr>
      <vt:lpstr>Arial Black</vt:lpstr>
      <vt:lpstr>Bahnschrift Condensed</vt:lpstr>
      <vt:lpstr>Microsoft Sans Serif</vt:lpstr>
      <vt:lpstr>仿宋</vt:lpstr>
      <vt:lpstr>微软雅黑</vt:lpstr>
      <vt:lpstr>Arial Unicode MS</vt:lpstr>
      <vt:lpstr>等线</vt:lpstr>
      <vt:lpstr>方正粗金陵简体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kira</dc:creator>
  <cp:lastModifiedBy>琥萝卜卜</cp:lastModifiedBy>
  <cp:revision>162</cp:revision>
  <dcterms:created xsi:type="dcterms:W3CDTF">2021-10-23T02:35:00Z</dcterms:created>
  <dcterms:modified xsi:type="dcterms:W3CDTF">2022-06-11T13:49:08Z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7C78C41405A44371AD90F7E480D1DE41</vt:lpwstr>
  </property>
  <property fmtid="{D5CDD505-2E9C-101B-9397-08002B2CF9AE}" pid="3" name="KSOProductBuildVer">
    <vt:lpwstr>2052-11.1.0.11744</vt:lpwstr>
  </property>
</Properties>
</file>